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FDD8CF6-A53E-48AE-BCEA-EECB887E3E52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1D4453E-BE26-4F06-9EFD-226CF6416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72000"/>
          </a:xfrm>
        </p:spPr>
        <p:txBody>
          <a:bodyPr>
            <a:normAutofit/>
          </a:bodyPr>
          <a:lstStyle/>
          <a:p>
            <a:r>
              <a:rPr lang="ru-RU" sz="5400" dirty="0" err="1" smtClean="0"/>
              <a:t>Файнворд</a:t>
            </a:r>
            <a:r>
              <a:rPr lang="ru-RU" sz="5400" dirty="0" smtClean="0"/>
              <a:t> </a:t>
            </a:r>
            <a:r>
              <a:rPr lang="ru-RU" sz="5400" dirty="0" smtClean="0"/>
              <a:t>животные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980728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980728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5544" y="97234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1648" y="97234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7752" y="97234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43336" y="198045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1988840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15544" y="198045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1648" y="198045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7752" y="198045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2996952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96136" y="2996952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23928" y="2996952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87824" y="2996952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2996952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400506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87824" y="400506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923928" y="400506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60032" y="400506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ь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96136" y="4005064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051720" y="501317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87824" y="501317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923928" y="501317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ю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501317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6136" y="5013176"/>
            <a:ext cx="936104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</TotalTime>
  <Words>27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Пользователь</cp:lastModifiedBy>
  <cp:revision>5</cp:revision>
  <dcterms:created xsi:type="dcterms:W3CDTF">2013-06-13T08:24:04Z</dcterms:created>
  <dcterms:modified xsi:type="dcterms:W3CDTF">2013-06-27T07:08:33Z</dcterms:modified>
</cp:coreProperties>
</file>