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9A640-D761-457C-B8B2-F2FFA65570AC}" type="datetimeFigureOut">
              <a:rPr lang="ru-RU" smtClean="0"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05786-C182-43C7-B67B-067C77FE71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Файнворд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Машины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3882752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/>
              <a:t>н</a:t>
            </a:r>
            <a:endParaRPr lang="ru-RU" sz="7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426368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е</a:t>
            </a:r>
            <a:endParaRPr lang="ru-RU" sz="7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018656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и</a:t>
            </a:r>
            <a:endParaRPr lang="ru-RU" sz="7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2154560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м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1268760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/>
              <a:t>ь</a:t>
            </a:r>
            <a:endParaRPr lang="ru-RU" sz="72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724128" y="3882752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724128" y="426368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с</a:t>
            </a:r>
            <a:endParaRPr lang="ru-RU" sz="72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724128" y="3018656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/>
              <a:t>ш</a:t>
            </a:r>
            <a:endParaRPr lang="ru-RU" sz="72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724128" y="2154560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724128" y="1268760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о</a:t>
            </a:r>
            <a:endParaRPr lang="ru-RU" sz="7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95936" y="3861048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3995936" y="404664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л</a:t>
            </a:r>
            <a:endParaRPr lang="ru-RU" sz="72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995936" y="2996952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т</a:t>
            </a:r>
            <a:endParaRPr lang="ru-RU" sz="72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995936" y="2132856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е</a:t>
            </a:r>
            <a:endParaRPr lang="ru-RU" sz="72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995936" y="1247056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л</a:t>
            </a:r>
            <a:endParaRPr lang="ru-RU" sz="7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131840" y="3861048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г</a:t>
            </a:r>
            <a:endParaRPr lang="ru-RU" sz="72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31840" y="404664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/>
              <a:t>о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131840" y="2996952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и</a:t>
            </a:r>
            <a:endParaRPr lang="ru-RU" sz="72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131840" y="2132856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в</a:t>
            </a:r>
            <a:endParaRPr lang="ru-RU" sz="72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131840" y="1247056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/>
              <a:t>д</a:t>
            </a:r>
            <a:endParaRPr lang="ru-RU" sz="72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67744" y="3861048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267744" y="404664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к</a:t>
            </a:r>
            <a:endParaRPr lang="ru-RU" sz="72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267744" y="2996952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/>
              <a:t>н</a:t>
            </a:r>
            <a:endParaRPr lang="ru-RU" sz="72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2267744" y="2132856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и</a:t>
            </a:r>
            <a:endParaRPr lang="ru-RU" sz="72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2267744" y="1247056"/>
            <a:ext cx="864096" cy="8640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/>
              <a:t>ш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27</Words>
  <Application>Microsoft Office PowerPoint</Application>
  <PresentationFormat>Экран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Файнворд</vt:lpstr>
      <vt:lpstr>Слайд 2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Файнворд</dc:title>
  <dc:creator>teacher</dc:creator>
  <cp:lastModifiedBy>teacher</cp:lastModifiedBy>
  <cp:revision>5</cp:revision>
  <dcterms:created xsi:type="dcterms:W3CDTF">2013-06-13T08:23:23Z</dcterms:created>
  <dcterms:modified xsi:type="dcterms:W3CDTF">2013-06-13T09:09:13Z</dcterms:modified>
</cp:coreProperties>
</file>