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D792-2C4E-4DDB-9E65-27D34933A49D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8EB3-1D17-4BC4-912B-4729EC9AC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D792-2C4E-4DDB-9E65-27D34933A49D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8EB3-1D17-4BC4-912B-4729EC9AC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D792-2C4E-4DDB-9E65-27D34933A49D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8EB3-1D17-4BC4-912B-4729EC9AC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D792-2C4E-4DDB-9E65-27D34933A49D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8EB3-1D17-4BC4-912B-4729EC9AC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D792-2C4E-4DDB-9E65-27D34933A49D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8EB3-1D17-4BC4-912B-4729EC9AC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D792-2C4E-4DDB-9E65-27D34933A49D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8EB3-1D17-4BC4-912B-4729EC9AC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D792-2C4E-4DDB-9E65-27D34933A49D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8EB3-1D17-4BC4-912B-4729EC9AC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D792-2C4E-4DDB-9E65-27D34933A49D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8EB3-1D17-4BC4-912B-4729EC9AC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D792-2C4E-4DDB-9E65-27D34933A49D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8EB3-1D17-4BC4-912B-4729EC9AC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D792-2C4E-4DDB-9E65-27D34933A49D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8EB3-1D17-4BC4-912B-4729EC9AC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D792-2C4E-4DDB-9E65-27D34933A49D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8EB3-1D17-4BC4-912B-4729EC9AC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1D792-2C4E-4DDB-9E65-27D34933A49D}" type="datetimeFigureOut">
              <a:rPr lang="ru-RU" smtClean="0"/>
              <a:pPr/>
              <a:t>14.06.2013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68EB3-1D17-4BC4-912B-4729EC9AC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Животные</a:t>
            </a:r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40466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40466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36296" y="40466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72200" y="40466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08104" y="40466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644008" y="40466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779912" y="40466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15816" y="40466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3528" y="119675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187624" y="119675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051720" y="119675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236296" y="119675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372200" y="119675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08104" y="119675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644008" y="119675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779912" y="119675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15816" y="119675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3528" y="198884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187624" y="198884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051720" y="198884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Ь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236296" y="198884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372200" y="198884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508104" y="198884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Ь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644008" y="198884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779912" y="198884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915816" y="198884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23528" y="2780928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187624" y="2780928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051720" y="2780928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236296" y="2780928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372200" y="2780928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Ь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508104" y="2780928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644008" y="2780928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Ы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779912" y="2780928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915816" y="2780928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23528" y="3573016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187624" y="3573016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051720" y="3573016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236296" y="3573016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372200" y="3573016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508104" y="3573016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644008" y="3573016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779912" y="3573016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915816" y="3573016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23528" y="436510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1187624" y="436510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051720" y="436510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7236296" y="436510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372200" y="436510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508104" y="436510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644008" y="436510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3779912" y="436510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915816" y="4365104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323528" y="515719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1187624" y="515719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051720" y="515719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7236296" y="515719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6372200" y="515719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5508104" y="515719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644008" y="515719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3779912" y="515719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2915816" y="5157192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323528" y="594928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187624" y="594928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2051720" y="594928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7236296" y="594928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6372200" y="594928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5508104" y="594928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4644008" y="594928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3779912" y="594928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2915816" y="5949280"/>
            <a:ext cx="864096" cy="79208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6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3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3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0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78787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78787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78787"/>
                                      </p:to>
                                    </p:animClr>
                                    <p:set>
                                      <p:cBhvr>
                                        <p:cTn id="18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78787"/>
                                      </p:to>
                                    </p:animClr>
                                    <p:set>
                                      <p:cBhvr>
                                        <p:cTn id="18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5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78787"/>
                                      </p:to>
                                    </p:animClr>
                                    <p:set>
                                      <p:cBhvr>
                                        <p:cTn id="19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78787"/>
                                      </p:to>
                                    </p:animClr>
                                    <p:set>
                                      <p:cBhvr>
                                        <p:cTn id="20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  <p:set>
                                      <p:cBhvr>
                                        <p:cTn id="2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  <p:set>
                                      <p:cBhvr>
                                        <p:cTn id="2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  <p:set>
                                      <p:cBhvr>
                                        <p:cTn id="22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  <p:set>
                                      <p:cBhvr>
                                        <p:cTn id="23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FFFFF"/>
                                      </p:to>
                                    </p:animClr>
                                    <p:set>
                                      <p:cBhvr>
                                        <p:cTn id="23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FFFFF"/>
                                      </p:to>
                                    </p:animClr>
                                    <p:set>
                                      <p:cBhvr>
                                        <p:cTn id="24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FFFFF"/>
                                      </p:to>
                                    </p:animClr>
                                    <p:set>
                                      <p:cBhvr>
                                        <p:cTn id="25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FFFFF"/>
                                      </p:to>
                                    </p:animClr>
                                    <p:set>
                                      <p:cBhvr>
                                        <p:cTn id="25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61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2" fill="hold">
                      <p:stCondLst>
                        <p:cond delay="0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5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66"/>
                                      </p:to>
                                    </p:animClr>
                                    <p:set>
                                      <p:cBhvr>
                                        <p:cTn id="266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7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26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9" fill="hold">
                      <p:stCondLst>
                        <p:cond delay="0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66"/>
                                      </p:to>
                                    </p:animClr>
                                    <p:set>
                                      <p:cBhvr>
                                        <p:cTn id="27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4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275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6" fill="hold">
                      <p:stCondLst>
                        <p:cond delay="0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9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66"/>
                                      </p:to>
                                    </p:animClr>
                                    <p:set>
                                      <p:cBhvr>
                                        <p:cTn id="280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1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66"/>
                                      </p:to>
                                    </p:animClr>
                                    <p:set>
                                      <p:cBhvr>
                                        <p:cTn id="287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289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0" fill="hold">
                      <p:stCondLst>
                        <p:cond delay="0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93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66"/>
                                      </p:to>
                                    </p:animClr>
                                    <p:set>
                                      <p:cBhvr>
                                        <p:cTn id="294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5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30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303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4" fill="hold">
                      <p:stCondLst>
                        <p:cond delay="0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30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9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310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1" fill="hold">
                      <p:stCondLst>
                        <p:cond delay="0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1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315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>
                      <p:stCondLst>
                        <p:cond delay="0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1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32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3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324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5" fill="hold">
                      <p:stCondLst>
                        <p:cond delay="0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329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0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3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2" fill="hold">
                      <p:stCondLst>
                        <p:cond delay="0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3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0" fill="hold">
                      <p:stCondLst>
                        <p:cond delay="0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4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8" fill="hold">
                      <p:stCondLst>
                        <p:cond delay="0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5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  <p:set>
                                      <p:cBhvr>
                                        <p:cTn id="35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5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5" fill="hold">
                      <p:stCondLst>
                        <p:cond delay="0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  <p:set>
                                      <p:cBhvr>
                                        <p:cTn id="35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6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2" fill="hold">
                      <p:stCondLst>
                        <p:cond delay="0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6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  <p:set>
                                      <p:cBhvr>
                                        <p:cTn id="36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6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9" fill="hold">
                      <p:stCondLst>
                        <p:cond delay="0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7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  <p:set>
                                      <p:cBhvr>
                                        <p:cTn id="37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6" fill="hold">
                      <p:stCondLst>
                        <p:cond delay="0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7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  <p:set>
                                      <p:cBhvr>
                                        <p:cTn id="38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8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3" fill="hold">
                      <p:stCondLst>
                        <p:cond delay="0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8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  <p:set>
                                      <p:cBhvr>
                                        <p:cTn id="38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0" fill="hold">
                      <p:stCondLst>
                        <p:cond delay="0"/>
                      </p:stCondLst>
                      <p:childTnLst>
                        <p:par>
                          <p:cTn id="391" fill="hold">
                            <p:stCondLst>
                              <p:cond delay="0"/>
                            </p:stCondLst>
                            <p:childTnLst>
                              <p:par>
                                <p:cTn id="392" presetID="1" presetClass="emph" presetSubtype="2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9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  <p:set>
                                      <p:cBhvr>
                                        <p:cTn id="39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96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7" fill="hold">
                      <p:stCondLst>
                        <p:cond delay="0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0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FE8FF"/>
                                      </p:to>
                                    </p:animClr>
                                    <p:set>
                                      <p:cBhvr>
                                        <p:cTn id="401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2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403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4" fill="hold">
                      <p:stCondLst>
                        <p:cond delay="0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7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FE8FF"/>
                                      </p:to>
                                    </p:animClr>
                                    <p:set>
                                      <p:cBhvr>
                                        <p:cTn id="408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9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41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1" fill="hold">
                      <p:stCondLst>
                        <p:cond delay="0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4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FE8FF"/>
                                      </p:to>
                                    </p:animClr>
                                    <p:set>
                                      <p:cBhvr>
                                        <p:cTn id="415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41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8" fill="hold">
                      <p:stCondLst>
                        <p:cond delay="0"/>
                      </p:stCondLst>
                      <p:childTnLst>
                        <p:par>
                          <p:cTn id="419" fill="hold">
                            <p:stCondLst>
                              <p:cond delay="0"/>
                            </p:stCondLst>
                            <p:childTnLst>
                              <p:par>
                                <p:cTn id="4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2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FE8FF"/>
                                      </p:to>
                                    </p:animClr>
                                    <p:set>
                                      <p:cBhvr>
                                        <p:cTn id="42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3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424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5" fill="hold">
                      <p:stCondLst>
                        <p:cond delay="0"/>
                      </p:stCondLst>
                      <p:childTnLst>
                        <p:par>
                          <p:cTn id="426" fill="hold">
                            <p:stCondLst>
                              <p:cond delay="0"/>
                            </p:stCondLst>
                            <p:childTnLst>
                              <p:par>
                                <p:cTn id="42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2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FE8FF"/>
                                      </p:to>
                                    </p:animClr>
                                    <p:set>
                                      <p:cBhvr>
                                        <p:cTn id="42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431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2" fill="hold">
                      <p:stCondLst>
                        <p:cond delay="0"/>
                      </p:stCondLst>
                      <p:childTnLst>
                        <p:par>
                          <p:cTn id="433" fill="hold">
                            <p:stCondLst>
                              <p:cond delay="0"/>
                            </p:stCondLst>
                            <p:childTnLst>
                              <p:par>
                                <p:cTn id="43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3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FE8FF"/>
                                      </p:to>
                                    </p:animClr>
                                    <p:set>
                                      <p:cBhvr>
                                        <p:cTn id="43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43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9" fill="hold">
                      <p:stCondLst>
                        <p:cond delay="0"/>
                      </p:stCondLst>
                      <p:childTnLst>
                        <p:par>
                          <p:cTn id="440" fill="hold">
                            <p:stCondLst>
                              <p:cond delay="0"/>
                            </p:stCondLst>
                            <p:childTnLst>
                              <p:par>
                                <p:cTn id="4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4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44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4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6" fill="hold">
                      <p:stCondLst>
                        <p:cond delay="0"/>
                      </p:stCondLst>
                      <p:childTnLst>
                        <p:par>
                          <p:cTn id="447" fill="hold">
                            <p:stCondLst>
                              <p:cond delay="0"/>
                            </p:stCondLst>
                            <p:childTnLst>
                              <p:par>
                                <p:cTn id="44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4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45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45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3" fill="hold">
                      <p:stCondLst>
                        <p:cond delay="0"/>
                      </p:stCondLst>
                      <p:childTnLst>
                        <p:par>
                          <p:cTn id="454" fill="hold">
                            <p:stCondLst>
                              <p:cond delay="0"/>
                            </p:stCondLst>
                            <p:childTnLst>
                              <p:par>
                                <p:cTn id="45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45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5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0" fill="hold">
                      <p:stCondLst>
                        <p:cond delay="0"/>
                      </p:stCondLst>
                      <p:childTnLst>
                        <p:par>
                          <p:cTn id="461" fill="hold">
                            <p:stCondLst>
                              <p:cond delay="0"/>
                            </p:stCondLst>
                            <p:childTnLst>
                              <p:par>
                                <p:cTn id="4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6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46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6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7" fill="hold">
                      <p:stCondLst>
                        <p:cond delay="0"/>
                      </p:stCondLst>
                      <p:childTnLst>
                        <p:par>
                          <p:cTn id="468" fill="hold">
                            <p:stCondLst>
                              <p:cond delay="0"/>
                            </p:stCondLst>
                            <p:childTnLst>
                              <p:par>
                                <p:cTn id="4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7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47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7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4" fill="hold">
                      <p:stCondLst>
                        <p:cond delay="0"/>
                      </p:stCondLst>
                      <p:childTnLst>
                        <p:par>
                          <p:cTn id="475" fill="hold">
                            <p:stCondLst>
                              <p:cond delay="0"/>
                            </p:stCondLst>
                            <p:childTnLst>
                              <p:par>
                                <p:cTn id="47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7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47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8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1" fill="hold">
                      <p:stCondLst>
                        <p:cond delay="0"/>
                      </p:stCondLst>
                      <p:childTnLst>
                        <p:par>
                          <p:cTn id="482" fill="hold">
                            <p:stCondLst>
                              <p:cond delay="0"/>
                            </p:stCondLst>
                            <p:childTnLst>
                              <p:par>
                                <p:cTn id="48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0033"/>
                                      </p:to>
                                    </p:animClr>
                                    <p:set>
                                      <p:cBhvr>
                                        <p:cTn id="48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48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8" fill="hold">
                      <p:stCondLst>
                        <p:cond delay="0"/>
                      </p:stCondLst>
                      <p:childTnLst>
                        <p:par>
                          <p:cTn id="489" fill="hold">
                            <p:stCondLst>
                              <p:cond delay="0"/>
                            </p:stCondLst>
                            <p:childTnLst>
                              <p:par>
                                <p:cTn id="49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9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0033"/>
                                      </p:to>
                                    </p:animClr>
                                    <p:set>
                                      <p:cBhvr>
                                        <p:cTn id="49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49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5" fill="hold">
                      <p:stCondLst>
                        <p:cond delay="0"/>
                      </p:stCondLst>
                      <p:childTnLst>
                        <p:par>
                          <p:cTn id="496" fill="hold">
                            <p:stCondLst>
                              <p:cond delay="0"/>
                            </p:stCondLst>
                            <p:childTnLst>
                              <p:par>
                                <p:cTn id="4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9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0033"/>
                                      </p:to>
                                    </p:animClr>
                                    <p:set>
                                      <p:cBhvr>
                                        <p:cTn id="49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01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2" fill="hold">
                      <p:stCondLst>
                        <p:cond delay="0"/>
                      </p:stCondLst>
                      <p:childTnLst>
                        <p:par>
                          <p:cTn id="503" fill="hold">
                            <p:stCondLst>
                              <p:cond delay="0"/>
                            </p:stCondLst>
                            <p:childTnLst>
                              <p:par>
                                <p:cTn id="50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0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0033"/>
                                      </p:to>
                                    </p:animClr>
                                    <p:set>
                                      <p:cBhvr>
                                        <p:cTn id="50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73</Words>
  <Application>Microsoft Office PowerPoint</Application>
  <PresentationFormat>Экран (4:3)</PresentationFormat>
  <Paragraphs>73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Животные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Raybook</dc:creator>
  <cp:lastModifiedBy>Пользователь</cp:lastModifiedBy>
  <cp:revision>7</cp:revision>
  <dcterms:created xsi:type="dcterms:W3CDTF">2013-06-13T08:15:56Z</dcterms:created>
  <dcterms:modified xsi:type="dcterms:W3CDTF">2013-06-14T06:30:47Z</dcterms:modified>
</cp:coreProperties>
</file>