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916832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1916832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П</a:t>
            </a:r>
            <a:endParaRPr lang="ru-RU" sz="7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916832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Е</a:t>
            </a:r>
            <a:endParaRPr lang="ru-RU" sz="7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916832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С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1916832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2852936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852936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Й</a:t>
            </a:r>
            <a:endParaRPr lang="ru-RU" sz="7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2852936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</a:t>
            </a:r>
            <a:endParaRPr lang="ru-RU" sz="7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2852936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Х</a:t>
            </a:r>
            <a:endParaRPr lang="ru-RU" sz="7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2852936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3789040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Ь</a:t>
            </a:r>
            <a:endParaRPr lang="ru-RU" sz="7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3789040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Н</a:t>
            </a:r>
            <a:endParaRPr lang="ru-RU" sz="7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923928" y="3789040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Е</a:t>
            </a:r>
            <a:endParaRPr lang="ru-RU" sz="7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3789040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Р</a:t>
            </a:r>
            <a:endParaRPr lang="ru-RU" sz="7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3789040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Л</a:t>
            </a:r>
            <a:endParaRPr lang="ru-RU" sz="7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4725144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Е</a:t>
            </a:r>
            <a:endParaRPr lang="ru-RU" sz="7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987824" y="4725144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Ш</a:t>
            </a:r>
            <a:endParaRPr lang="ru-RU" sz="7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4725144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К</a:t>
            </a:r>
            <a:endParaRPr lang="ru-RU" sz="7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860032" y="4725144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Ж</a:t>
            </a:r>
            <a:endParaRPr lang="ru-RU" sz="7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96136" y="4725144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О</a:t>
            </a:r>
            <a:endParaRPr lang="ru-RU" sz="7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051720" y="5661248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</a:t>
            </a:r>
            <a:endParaRPr lang="ru-RU" sz="7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987824" y="5661248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923928" y="5661248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860032" y="5661248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К</a:t>
            </a:r>
            <a:endParaRPr lang="ru-RU" sz="7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5661248"/>
            <a:ext cx="9144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31" name="TextBox 30"/>
          <p:cNvSpPr txBox="1"/>
          <p:nvPr/>
        </p:nvSpPr>
        <p:spPr>
          <a:xfrm>
            <a:off x="1331640" y="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Чайная церемония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0099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27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Raybook</dc:creator>
  <cp:lastModifiedBy>Raybook</cp:lastModifiedBy>
  <cp:revision>5</cp:revision>
  <dcterms:created xsi:type="dcterms:W3CDTF">2013-06-13T08:22:07Z</dcterms:created>
  <dcterms:modified xsi:type="dcterms:W3CDTF">2013-06-13T09:08:03Z</dcterms:modified>
</cp:coreProperties>
</file>