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21D792-2C4E-4DDB-9E65-27D34933A49D}" type="datetimeFigureOut">
              <a:rPr lang="ru-RU" smtClean="0"/>
              <a:pPr/>
              <a:t>14.06.2013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C68EB3-1D17-4BC4-912B-4729EC9ACD35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smtClean="0"/>
              <a:t>Животные</a:t>
            </a:r>
            <a:endParaRPr lang="ru-RU"/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23528" y="40466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Б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1187624" y="40466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О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2051720" y="40466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Т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7236296" y="40466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О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6372200" y="40466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Р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5508104" y="40466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Г</a:t>
            </a:r>
          </a:p>
        </p:txBody>
      </p:sp>
      <p:sp>
        <p:nvSpPr>
          <p:cNvPr id="13" name="Прямоугольник 12"/>
          <p:cNvSpPr/>
          <p:nvPr/>
        </p:nvSpPr>
        <p:spPr>
          <a:xfrm>
            <a:off x="4644008" y="40466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К</a:t>
            </a:r>
          </a:p>
        </p:txBody>
      </p:sp>
      <p:sp>
        <p:nvSpPr>
          <p:cNvPr id="14" name="Прямоугольник 13"/>
          <p:cNvSpPr/>
          <p:nvPr/>
        </p:nvSpPr>
        <p:spPr>
          <a:xfrm>
            <a:off x="3779912" y="40466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И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2915816" y="40466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Т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16" name="Прямоугольник 15"/>
          <p:cNvSpPr/>
          <p:nvPr/>
        </p:nvSpPr>
        <p:spPr>
          <a:xfrm>
            <a:off x="323528" y="119675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Е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17" name="Прямоугольник 16"/>
          <p:cNvSpPr/>
          <p:nvPr/>
        </p:nvSpPr>
        <p:spPr>
          <a:xfrm>
            <a:off x="1187624" y="119675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М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2051720" y="119675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С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7236296" y="119675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Г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6372200" y="119675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О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5508104" y="119675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С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22" name="Прямоугольник 21"/>
          <p:cNvSpPr/>
          <p:nvPr/>
        </p:nvSpPr>
        <p:spPr>
          <a:xfrm>
            <a:off x="4644008" y="119675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О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23" name="Прямоугольник 22"/>
          <p:cNvSpPr/>
          <p:nvPr/>
        </p:nvSpPr>
        <p:spPr>
          <a:xfrm>
            <a:off x="3779912" y="119675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Г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24" name="Прямоугольник 23"/>
          <p:cNvSpPr/>
          <p:nvPr/>
        </p:nvSpPr>
        <p:spPr>
          <a:xfrm>
            <a:off x="2915816" y="119675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Т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25" name="Прямоугольник 24"/>
          <p:cNvSpPr/>
          <p:nvPr/>
        </p:nvSpPr>
        <p:spPr>
          <a:xfrm>
            <a:off x="323528" y="198884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Г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26" name="Прямоугольник 25"/>
          <p:cNvSpPr/>
          <p:nvPr/>
        </p:nvSpPr>
        <p:spPr>
          <a:xfrm>
            <a:off x="1187624" y="198884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Е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27" name="Прямоугольник 26"/>
          <p:cNvSpPr/>
          <p:nvPr/>
        </p:nvSpPr>
        <p:spPr>
          <a:xfrm>
            <a:off x="2051720" y="198884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Ь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28" name="Прямоугольник 27"/>
          <p:cNvSpPr/>
          <p:nvPr/>
        </p:nvSpPr>
        <p:spPr>
          <a:xfrm>
            <a:off x="7236296" y="198884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А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29" name="Прямоугольник 28"/>
          <p:cNvSpPr/>
          <p:nvPr/>
        </p:nvSpPr>
        <p:spPr>
          <a:xfrm>
            <a:off x="6372200" y="198884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С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30" name="Прямоугольник 29"/>
          <p:cNvSpPr/>
          <p:nvPr/>
        </p:nvSpPr>
        <p:spPr>
          <a:xfrm>
            <a:off x="5508104" y="198884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Ь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31" name="Прямоугольник 30"/>
          <p:cNvSpPr/>
          <p:nvPr/>
        </p:nvSpPr>
        <p:spPr>
          <a:xfrm>
            <a:off x="4644008" y="198884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Н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3779912" y="198884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Р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33" name="Прямоугольник 32"/>
          <p:cNvSpPr/>
          <p:nvPr/>
        </p:nvSpPr>
        <p:spPr>
          <a:xfrm>
            <a:off x="2915816" y="198884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Р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34" name="Прямоугольник 33"/>
          <p:cNvSpPr/>
          <p:nvPr/>
        </p:nvSpPr>
        <p:spPr>
          <a:xfrm>
            <a:off x="323528" y="2780928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В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35" name="Прямоугольник 34"/>
          <p:cNvSpPr/>
          <p:nvPr/>
        </p:nvSpPr>
        <p:spPr>
          <a:xfrm>
            <a:off x="1187624" y="2780928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Е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36" name="Прямоугольник 35"/>
          <p:cNvSpPr/>
          <p:nvPr/>
        </p:nvSpPr>
        <p:spPr>
          <a:xfrm>
            <a:off x="2051720" y="2780928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Д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37" name="Прямоугольник 36"/>
          <p:cNvSpPr/>
          <p:nvPr/>
        </p:nvSpPr>
        <p:spPr>
          <a:xfrm>
            <a:off x="7236296" y="2780928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Р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38" name="Прямоугольник 37"/>
          <p:cNvSpPr/>
          <p:nvPr/>
        </p:nvSpPr>
        <p:spPr>
          <a:xfrm>
            <a:off x="6372200" y="2780928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Ь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39" name="Прямоугольник 38"/>
          <p:cNvSpPr/>
          <p:nvPr/>
        </p:nvSpPr>
        <p:spPr>
          <a:xfrm>
            <a:off x="5508104" y="2780928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С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40" name="Прямоугольник 39"/>
          <p:cNvSpPr/>
          <p:nvPr/>
        </p:nvSpPr>
        <p:spPr>
          <a:xfrm>
            <a:off x="4644008" y="2780928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Ы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41" name="Прямоугольник 40"/>
          <p:cNvSpPr/>
          <p:nvPr/>
        </p:nvSpPr>
        <p:spPr>
          <a:xfrm>
            <a:off x="3779912" y="2780928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У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42" name="Прямоугольник 41"/>
          <p:cNvSpPr/>
          <p:nvPr/>
        </p:nvSpPr>
        <p:spPr>
          <a:xfrm>
            <a:off x="2915816" y="2780928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А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43" name="Прямоугольник 42"/>
          <p:cNvSpPr/>
          <p:nvPr/>
        </p:nvSpPr>
        <p:spPr>
          <a:xfrm>
            <a:off x="323528" y="3573016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Д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44" name="Прямоугольник 43"/>
          <p:cNvSpPr/>
          <p:nvPr/>
        </p:nvSpPr>
        <p:spPr>
          <a:xfrm>
            <a:off x="1187624" y="3573016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Л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45" name="Прямоугольник 44"/>
          <p:cNvSpPr/>
          <p:nvPr/>
        </p:nvSpPr>
        <p:spPr>
          <a:xfrm>
            <a:off x="2051720" y="3573016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С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46" name="Прямоугольник 45"/>
          <p:cNvSpPr/>
          <p:nvPr/>
        </p:nvSpPr>
        <p:spPr>
          <a:xfrm>
            <a:off x="7236296" y="3573016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А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47" name="Прямоугольник 46"/>
          <p:cNvSpPr/>
          <p:nvPr/>
        </p:nvSpPr>
        <p:spPr>
          <a:xfrm>
            <a:off x="6372200" y="3573016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К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48" name="Прямоугольник 47"/>
          <p:cNvSpPr/>
          <p:nvPr/>
        </p:nvSpPr>
        <p:spPr>
          <a:xfrm>
            <a:off x="5508104" y="3573016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А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49" name="Прямоугольник 48"/>
          <p:cNvSpPr/>
          <p:nvPr/>
        </p:nvSpPr>
        <p:spPr>
          <a:xfrm>
            <a:off x="4644008" y="3573016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Р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50" name="Прямоугольник 49"/>
          <p:cNvSpPr/>
          <p:nvPr/>
        </p:nvSpPr>
        <p:spPr>
          <a:xfrm>
            <a:off x="3779912" y="3573016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Т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51" name="Прямоугольник 50"/>
          <p:cNvSpPr/>
          <p:nvPr/>
        </p:nvSpPr>
        <p:spPr>
          <a:xfrm>
            <a:off x="2915816" y="3573016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У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52" name="Прямоугольник 51"/>
          <p:cNvSpPr/>
          <p:nvPr/>
        </p:nvSpPr>
        <p:spPr>
          <a:xfrm>
            <a:off x="323528" y="436510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Е</a:t>
            </a:r>
          </a:p>
        </p:txBody>
      </p:sp>
      <p:sp>
        <p:nvSpPr>
          <p:cNvPr id="53" name="Прямоугольник 52"/>
          <p:cNvSpPr/>
          <p:nvPr/>
        </p:nvSpPr>
        <p:spPr>
          <a:xfrm>
            <a:off x="1187624" y="436510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Е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54" name="Прямоугольник 53"/>
          <p:cNvSpPr/>
          <p:nvPr/>
        </p:nvSpPr>
        <p:spPr>
          <a:xfrm>
            <a:off x="2051720" y="436510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З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55" name="Прямоугольник 54"/>
          <p:cNvSpPr/>
          <p:nvPr/>
        </p:nvSpPr>
        <p:spPr>
          <a:xfrm>
            <a:off x="7236296" y="436510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Р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56" name="Прямоугольник 55"/>
          <p:cNvSpPr/>
          <p:nvPr/>
        </p:nvSpPr>
        <p:spPr>
          <a:xfrm>
            <a:off x="6372200" y="436510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И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57" name="Прямоугольник 56"/>
          <p:cNvSpPr/>
          <p:nvPr/>
        </p:nvSpPr>
        <p:spPr>
          <a:xfrm>
            <a:off x="5508104" y="436510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Ц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58" name="Прямоугольник 57"/>
          <p:cNvSpPr/>
          <p:nvPr/>
        </p:nvSpPr>
        <p:spPr>
          <a:xfrm>
            <a:off x="4644008" y="436510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К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59" name="Прямоугольник 58"/>
          <p:cNvSpPr/>
          <p:nvPr/>
        </p:nvSpPr>
        <p:spPr>
          <a:xfrm>
            <a:off x="3779912" y="436510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К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60" name="Прямоугольник 59"/>
          <p:cNvSpPr/>
          <p:nvPr/>
        </p:nvSpPr>
        <p:spPr>
          <a:xfrm>
            <a:off x="2915816" y="4365104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А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61" name="Прямоугольник 60"/>
          <p:cNvSpPr/>
          <p:nvPr/>
        </p:nvSpPr>
        <p:spPr>
          <a:xfrm>
            <a:off x="323528" y="515719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М</a:t>
            </a:r>
          </a:p>
        </p:txBody>
      </p:sp>
      <p:sp>
        <p:nvSpPr>
          <p:cNvPr id="62" name="Прямоугольник 61"/>
          <p:cNvSpPr/>
          <p:nvPr/>
        </p:nvSpPr>
        <p:spPr>
          <a:xfrm>
            <a:off x="1187624" y="515719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Т</a:t>
            </a:r>
          </a:p>
        </p:txBody>
      </p:sp>
      <p:sp>
        <p:nvSpPr>
          <p:cNvPr id="63" name="Прямоугольник 62"/>
          <p:cNvSpPr/>
          <p:nvPr/>
        </p:nvSpPr>
        <p:spPr>
          <a:xfrm>
            <a:off x="2051720" y="515719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А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64" name="Прямоугольник 63"/>
          <p:cNvSpPr/>
          <p:nvPr/>
        </p:nvSpPr>
        <p:spPr>
          <a:xfrm>
            <a:off x="7236296" y="515719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У</a:t>
            </a:r>
          </a:p>
        </p:txBody>
      </p:sp>
      <p:sp>
        <p:nvSpPr>
          <p:cNvPr id="65" name="Прямоугольник 64"/>
          <p:cNvSpPr/>
          <p:nvPr/>
        </p:nvSpPr>
        <p:spPr>
          <a:xfrm>
            <a:off x="6372200" y="515719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И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66" name="Прямоугольник 65"/>
          <p:cNvSpPr/>
          <p:nvPr/>
        </p:nvSpPr>
        <p:spPr>
          <a:xfrm>
            <a:off x="5508104" y="515719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Л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67" name="Прямоугольник 66"/>
          <p:cNvSpPr/>
          <p:nvPr/>
        </p:nvSpPr>
        <p:spPr>
          <a:xfrm>
            <a:off x="4644008" y="515719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У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68" name="Прямоугольник 67"/>
          <p:cNvSpPr/>
          <p:nvPr/>
        </p:nvSpPr>
        <p:spPr>
          <a:xfrm>
            <a:off x="3779912" y="515719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А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69" name="Прямоугольник 68"/>
          <p:cNvSpPr/>
          <p:nvPr/>
        </p:nvSpPr>
        <p:spPr>
          <a:xfrm>
            <a:off x="2915816" y="5157192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П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70" name="Прямоугольник 69"/>
          <p:cNvSpPr/>
          <p:nvPr/>
        </p:nvSpPr>
        <p:spPr>
          <a:xfrm>
            <a:off x="323528" y="594928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Д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71" name="Прямоугольник 70"/>
          <p:cNvSpPr/>
          <p:nvPr/>
        </p:nvSpPr>
        <p:spPr>
          <a:xfrm>
            <a:off x="1187624" y="594928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Я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72" name="Прямоугольник 71"/>
          <p:cNvSpPr/>
          <p:nvPr/>
        </p:nvSpPr>
        <p:spPr>
          <a:xfrm>
            <a:off x="2051720" y="594928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Я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73" name="Прямоугольник 72"/>
          <p:cNvSpPr/>
          <p:nvPr/>
        </p:nvSpPr>
        <p:spPr>
          <a:xfrm>
            <a:off x="7236296" y="594928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К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74" name="Прямоугольник 73"/>
          <p:cNvSpPr/>
          <p:nvPr/>
        </p:nvSpPr>
        <p:spPr>
          <a:xfrm>
            <a:off x="6372200" y="594928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К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75" name="Прямоугольник 74"/>
          <p:cNvSpPr/>
          <p:nvPr/>
        </p:nvSpPr>
        <p:spPr>
          <a:xfrm>
            <a:off x="5508104" y="594928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А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76" name="Прямоугольник 75"/>
          <p:cNvSpPr/>
          <p:nvPr/>
        </p:nvSpPr>
        <p:spPr>
          <a:xfrm>
            <a:off x="4644008" y="594928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Д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77" name="Прямоугольник 76"/>
          <p:cNvSpPr/>
          <p:nvPr/>
        </p:nvSpPr>
        <p:spPr>
          <a:xfrm>
            <a:off x="3779912" y="594928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Н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  <p:sp>
        <p:nvSpPr>
          <p:cNvPr id="78" name="Прямоугольник 77"/>
          <p:cNvSpPr/>
          <p:nvPr/>
        </p:nvSpPr>
        <p:spPr>
          <a:xfrm>
            <a:off x="2915816" y="5949280"/>
            <a:ext cx="864096" cy="792088"/>
          </a:xfrm>
          <a:prstGeom prst="rect">
            <a:avLst/>
          </a:prstGeom>
          <a:solidFill>
            <a:srgbClr val="00B050"/>
          </a:soli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6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Ц</a:t>
            </a:r>
            <a:endParaRPr lang="ru-RU" sz="6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2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2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FF00"/>
                                      </p:to>
                                    </p:animClr>
                                    <p:set>
                                      <p:cBhvr>
                                        <p:cTn id="7" dur="2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2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5"/>
                  </p:tgtEl>
                </p:cond>
              </p:nextCondLst>
            </p:seq>
            <p:seq concurrent="1" nextAc="seek">
              <p:cTn id="9" restart="whenNotActive" fill="hold" evtFilter="cancelBubble" nodeType="interactiveSeq">
                <p:stCondLst>
                  <p:cond evt="onClick" delay="0">
                    <p:tgtEl>
                      <p:spTgt spid="2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" fill="hold">
                      <p:stCondLst>
                        <p:cond delay="0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3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FF00"/>
                                      </p:to>
                                    </p:animClr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"/>
                  </p:tgtEl>
                </p:cond>
              </p:nextCondLst>
            </p:seq>
            <p:seq concurrent="1" nextAc="seek">
              <p:cTn id="16" restart="whenNotActive" fill="hold" evtFilter="cancelBubble" nodeType="interactiveSeq">
                <p:stCondLst>
                  <p:cond evt="onClick" delay="0">
                    <p:tgtEl>
                      <p:spTgt spid="1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7" fill="hold">
                      <p:stCondLst>
                        <p:cond delay="0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0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FF00"/>
                                      </p:to>
                                    </p:animClr>
                                    <p:set>
                                      <p:cBhvr>
                                        <p:cTn id="21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2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6"/>
                  </p:tgtEl>
                </p:cond>
              </p:nextCondLst>
            </p:seq>
            <p:seq concurrent="1" nextAc="seek">
              <p:cTn id="23" restart="whenNotActive" fill="hold" evtFilter="cancelBubble" nodeType="interactiveSeq">
                <p:stCondLst>
                  <p:cond evt="onClick" delay="0">
                    <p:tgtEl>
                      <p:spTgt spid="1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4" fill="hold">
                      <p:stCondLst>
                        <p:cond delay="0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7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FF00"/>
                                      </p:to>
                                    </p:animClr>
                                    <p:set>
                                      <p:cBhvr>
                                        <p:cTn id="28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9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7"/>
                  </p:tgtEl>
                </p:cond>
              </p:nextCondLst>
            </p:seq>
            <p:seq concurrent="1" nextAc="seek">
              <p:cTn id="30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1" fill="hold">
                      <p:stCondLst>
                        <p:cond delay="0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4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FF00"/>
                                      </p:to>
                                    </p:animClr>
                                    <p:set>
                                      <p:cBhvr>
                                        <p:cTn id="35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seq concurrent="1" nextAc="seek">
              <p:cTn id="37" restart="whenNotActive" fill="hold" evtFilter="cancelBubble" nodeType="interactiveSeq">
                <p:stCondLst>
                  <p:cond evt="onClick" delay="0">
                    <p:tgtEl>
                      <p:spTgt spid="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8" fill="hold">
                      <p:stCondLst>
                        <p:cond delay="0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1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FF00"/>
                                      </p:to>
                                    </p:animClr>
                                    <p:set>
                                      <p:cBhvr>
                                        <p:cTn id="42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3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FF00"/>
                                      </p:to>
                                    </p:animClr>
                                    <p:set>
                                      <p:cBhvr>
                                        <p:cTn id="49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50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  <p:seq concurrent="1" nextAc="seek">
              <p:cTn id="51" restart="whenNotActive" fill="hold" evtFilter="cancelBubble" nodeType="interactiveSeq">
                <p:stCondLst>
                  <p:cond evt="onClick" delay="0">
                    <p:tgtEl>
                      <p:spTgt spid="4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2" fill="hold">
                      <p:stCondLst>
                        <p:cond delay="0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55" dur="2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tx2"/>
                                      </p:to>
                                    </p:animClr>
                                    <p:set>
                                      <p:cBhvr>
                                        <p:cTn id="56" dur="2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57" dur="2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4"/>
                  </p:tgtEl>
                </p:cond>
              </p:nextCondLst>
            </p:seq>
            <p:seq concurrent="1" nextAc="seek">
              <p:cTn id="58" restart="whenNotActive" fill="hold" evtFilter="cancelBubble" nodeType="interactiveSeq">
                <p:stCondLst>
                  <p:cond evt="onClick" delay="0">
                    <p:tgtEl>
                      <p:spTgt spid="5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9" fill="hold">
                      <p:stCondLst>
                        <p:cond delay="0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2" dur="2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tx2"/>
                                      </p:to>
                                    </p:animClr>
                                    <p:set>
                                      <p:cBhvr>
                                        <p:cTn id="63" dur="2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64" dur="2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3"/>
                  </p:tgtEl>
                </p:cond>
              </p:nextCondLst>
            </p:seq>
            <p:seq concurrent="1" nextAc="seek">
              <p:cTn id="65" restart="whenNotActive" fill="hold" evtFilter="cancelBubble" nodeType="interactiveSeq">
                <p:stCondLst>
                  <p:cond evt="onClick" delay="0">
                    <p:tgtEl>
                      <p:spTgt spid="6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6" fill="hold">
                      <p:stCondLst>
                        <p:cond delay="0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9" dur="20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tx2"/>
                                      </p:to>
                                    </p:animClr>
                                    <p:set>
                                      <p:cBhvr>
                                        <p:cTn id="70" dur="20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71" dur="20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2"/>
                  </p:tgtEl>
                </p:cond>
              </p:nextCondLst>
            </p:seq>
            <p:seq concurrent="1" nextAc="seek">
              <p:cTn id="72" restart="whenNotActive" fill="hold" evtFilter="cancelBubble" nodeType="interactiveSeq">
                <p:stCondLst>
                  <p:cond evt="onClick" delay="0">
                    <p:tgtEl>
                      <p:spTgt spid="7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3" fill="hold">
                      <p:stCondLst>
                        <p:cond delay="0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76" dur="20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tx2"/>
                                      </p:to>
                                    </p:animClr>
                                    <p:set>
                                      <p:cBhvr>
                                        <p:cTn id="77" dur="20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78" dur="20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1"/>
                  </p:tgtEl>
                </p:cond>
              </p:nextCondLst>
            </p:seq>
            <p:seq concurrent="1" nextAc="seek">
              <p:cTn id="79" restart="whenNotActive" fill="hold" evtFilter="cancelBubble" nodeType="interactiveSeq">
                <p:stCondLst>
                  <p:cond evt="onClick" delay="0">
                    <p:tgtEl>
                      <p:spTgt spid="7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0" fill="hold">
                      <p:stCondLst>
                        <p:cond delay="0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83" dur="2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tx2"/>
                                      </p:to>
                                    </p:animClr>
                                    <p:set>
                                      <p:cBhvr>
                                        <p:cTn id="84" dur="2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5" dur="2000" fill="hold"/>
                                        <p:tgtEl>
                                          <p:spTgt spid="7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0"/>
                  </p:tgtEl>
                </p:cond>
              </p:nextCondLst>
            </p:seq>
            <p:seq concurrent="1" nextAc="seek">
              <p:cTn id="86" restart="whenNotActive" fill="hold" evtFilter="cancelBubble" nodeType="interactiveSeq">
                <p:stCondLst>
                  <p:cond evt="onClick" delay="0">
                    <p:tgtEl>
                      <p:spTgt spid="6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7" fill="hold">
                      <p:stCondLst>
                        <p:cond delay="0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90" dur="20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91" dur="20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92" dur="20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1"/>
                  </p:tgtEl>
                </p:cond>
              </p:nextCondLst>
            </p:seq>
            <p:seq concurrent="1" nextAc="seek">
              <p:cTn id="93" restart="whenNotActive" fill="hold" evtFilter="cancelBubble" nodeType="interactiveSeq">
                <p:stCondLst>
                  <p:cond evt="onClick" delay="0">
                    <p:tgtEl>
                      <p:spTgt spid="5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4" fill="hold">
                      <p:stCondLst>
                        <p:cond delay="0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97" dur="2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98" dur="2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99" dur="2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2"/>
                  </p:tgtEl>
                </p:cond>
              </p:nextCondLst>
            </p:seq>
            <p:seq concurrent="1" nextAc="seek">
              <p:cTn id="100" restart="whenNotActive" fill="hold" evtFilter="cancelBubble" nodeType="interactiveSeq">
                <p:stCondLst>
                  <p:cond evt="onClick" delay="0">
                    <p:tgtEl>
                      <p:spTgt spid="4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1" fill="hold">
                      <p:stCondLst>
                        <p:cond delay="0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4" dur="2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05" dur="2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06" dur="2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3"/>
                  </p:tgtEl>
                </p:cond>
              </p:nextCondLst>
            </p:seq>
            <p:seq concurrent="1" nextAc="seek">
              <p:cTn id="107" restart="whenNotActive" fill="hold" evtFilter="cancelBubble" nodeType="interactiveSeq">
                <p:stCondLst>
                  <p:cond evt="onClick" delay="0">
                    <p:tgtEl>
                      <p:spTgt spid="3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8" fill="hold">
                      <p:stCondLst>
                        <p:cond delay="0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11" dur="2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12" dur="2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13" dur="2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4"/>
                  </p:tgtEl>
                </p:cond>
              </p:nextCondLst>
            </p:seq>
            <p:seq concurrent="1" nextAc="seek">
              <p:cTn id="114" restart="whenNotActive" fill="hold" evtFilter="cancelBubble" nodeType="interactiveSeq">
                <p:stCondLst>
                  <p:cond evt="onClick" delay="0">
                    <p:tgtEl>
                      <p:spTgt spid="3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5" fill="hold">
                      <p:stCondLst>
                        <p:cond delay="0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18" dur="2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19" dur="2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0" dur="2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5"/>
                  </p:tgtEl>
                </p:cond>
              </p:nextCondLst>
            </p:seq>
            <p:seq concurrent="1" nextAc="seek">
              <p:cTn id="121" restart="whenNotActive" fill="hold" evtFilter="cancelBubble" nodeType="interactiveSeq">
                <p:stCondLst>
                  <p:cond evt="onClick" delay="0">
                    <p:tgtEl>
                      <p:spTgt spid="3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2" fill="hold">
                      <p:stCondLst>
                        <p:cond delay="0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25" dur="2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26" dur="2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7" dur="2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6"/>
                  </p:tgtEl>
                </p:cond>
              </p:nextCondLst>
            </p:seq>
            <p:seq concurrent="1" nextAc="seek">
              <p:cTn id="128" restart="whenNotActive" fill="hold" evtFilter="cancelBubble" nodeType="interactiveSeq">
                <p:stCondLst>
                  <p:cond evt="onClick" delay="0">
                    <p:tgtEl>
                      <p:spTgt spid="2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9" fill="hold">
                      <p:stCondLst>
                        <p:cond delay="0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32" dur="2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33" dur="2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34" dur="2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7"/>
                  </p:tgtEl>
                </p:cond>
              </p:nextCondLst>
            </p:seq>
            <p:seq concurrent="1" nextAc="seek">
              <p:cTn id="135" restart="whenNotActive" fill="hold" evtFilter="cancelBubble" nodeType="interactiveSeq">
                <p:stCondLst>
                  <p:cond evt="onClick" delay="0">
                    <p:tgtEl>
                      <p:spTgt spid="6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36" fill="hold">
                      <p:stCondLst>
                        <p:cond delay="0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39" dur="20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tx1"/>
                                      </p:to>
                                    </p:animClr>
                                    <p:set>
                                      <p:cBhvr>
                                        <p:cTn id="140" dur="20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1" dur="20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3"/>
                  </p:tgtEl>
                </p:cond>
              </p:nextCondLst>
            </p:seq>
            <p:seq concurrent="1" nextAc="seek">
              <p:cTn id="142" restart="whenNotActive" fill="hold" evtFilter="cancelBubble" nodeType="interactiveSeq">
                <p:stCondLst>
                  <p:cond evt="onClick" delay="0">
                    <p:tgtEl>
                      <p:spTgt spid="5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43" fill="hold">
                      <p:stCondLst>
                        <p:cond delay="0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6" dur="2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tx1"/>
                                      </p:to>
                                    </p:animClr>
                                    <p:set>
                                      <p:cBhvr>
                                        <p:cTn id="147" dur="2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8" dur="2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4"/>
                  </p:tgtEl>
                </p:cond>
              </p:nextCondLst>
            </p:seq>
            <p:seq concurrent="1" nextAc="seek">
              <p:cTn id="149" restart="whenNotActive" fill="hold" evtFilter="cancelBubble" nodeType="interactiveSeq">
                <p:stCondLst>
                  <p:cond evt="onClick" delay="0">
                    <p:tgtEl>
                      <p:spTgt spid="7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0" fill="hold">
                      <p:stCondLst>
                        <p:cond delay="0"/>
                      </p:stCondLst>
                      <p:childTnLst>
                        <p:par>
                          <p:cTn id="151" fill="hold">
                            <p:stCondLst>
                              <p:cond delay="0"/>
                            </p:stCondLst>
                            <p:childTnLst>
                              <p:par>
                                <p:cTn id="152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53" dur="20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tx1"/>
                                      </p:to>
                                    </p:animClr>
                                    <p:set>
                                      <p:cBhvr>
                                        <p:cTn id="154" dur="20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55" dur="20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8"/>
                  </p:tgtEl>
                </p:cond>
              </p:nextCondLst>
            </p:seq>
            <p:seq concurrent="1" nextAc="seek">
              <p:cTn id="156" restart="whenNotActive" fill="hold" evtFilter="cancelBubble" nodeType="interactiveSeq">
                <p:stCondLst>
                  <p:cond evt="onClick" delay="0">
                    <p:tgtEl>
                      <p:spTgt spid="7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7" fill="hold">
                      <p:stCondLst>
                        <p:cond delay="0"/>
                      </p:stCondLst>
                      <p:childTnLst>
                        <p:par>
                          <p:cTn id="158" fill="hold">
                            <p:stCondLst>
                              <p:cond delay="0"/>
                            </p:stCondLst>
                            <p:childTnLst>
                              <p:par>
                                <p:cTn id="15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60" dur="2000" fill="hold"/>
                                        <p:tgtEl>
                                          <p:spTgt spid="7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tx1"/>
                                      </p:to>
                                    </p:animClr>
                                    <p:set>
                                      <p:cBhvr>
                                        <p:cTn id="161" dur="2000" fill="hold"/>
                                        <p:tgtEl>
                                          <p:spTgt spid="7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2" dur="2000" fill="hold"/>
                                        <p:tgtEl>
                                          <p:spTgt spid="72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2"/>
                  </p:tgtEl>
                </p:cond>
              </p:nextCondLst>
            </p:seq>
            <p:seq concurrent="1" nextAc="seek">
              <p:cTn id="163" restart="whenNotActive" fill="hold" evtFilter="cancelBubble" nodeType="interactiveSeq">
                <p:stCondLst>
                  <p:cond evt="onClick" delay="0">
                    <p:tgtEl>
                      <p:spTgt spid="1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64" fill="hold">
                      <p:stCondLst>
                        <p:cond delay="0"/>
                      </p:stCondLst>
                      <p:childTnLst>
                        <p:par>
                          <p:cTn id="165" fill="hold">
                            <p:stCondLst>
                              <p:cond delay="0"/>
                            </p:stCondLst>
                            <p:childTnLst>
                              <p:par>
                                <p:cTn id="166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67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878787"/>
                                      </p:to>
                                    </p:animClr>
                                    <p:set>
                                      <p:cBhvr>
                                        <p:cTn id="168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9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8"/>
                  </p:tgtEl>
                </p:cond>
              </p:nextCondLst>
            </p:seq>
            <p:seq concurrent="1" nextAc="seek">
              <p:cTn id="170" restart="whenNotActive" fill="hold" evtFilter="cancelBubble" nodeType="interactiveSeq">
                <p:stCondLst>
                  <p:cond evt="onClick" delay="0">
                    <p:tgtEl>
                      <p:spTgt spid="2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71" fill="hold">
                      <p:stCondLst>
                        <p:cond delay="0"/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74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878787"/>
                                      </p:to>
                                    </p:animClr>
                                    <p:set>
                                      <p:cBhvr>
                                        <p:cTn id="175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76" dur="2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4"/>
                  </p:tgtEl>
                </p:cond>
              </p:nextCondLst>
            </p:seq>
            <p:seq concurrent="1" nextAc="seek">
              <p:cTn id="177" restart="whenNotActive" fill="hold" evtFilter="cancelBubble" nodeType="interactiveSeq">
                <p:stCondLst>
                  <p:cond evt="onClick" delay="0">
                    <p:tgtEl>
                      <p:spTgt spid="3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78" fill="hold">
                      <p:stCondLst>
                        <p:cond delay="0"/>
                      </p:stCondLst>
                      <p:childTnLst>
                        <p:par>
                          <p:cTn id="179" fill="hold">
                            <p:stCondLst>
                              <p:cond delay="0"/>
                            </p:stCondLst>
                            <p:childTnLst>
                              <p:par>
                                <p:cTn id="180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1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878787"/>
                                      </p:to>
                                    </p:animClr>
                                    <p:set>
                                      <p:cBhvr>
                                        <p:cTn id="182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83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3"/>
                  </p:tgtEl>
                </p:cond>
              </p:nextCondLst>
            </p:seq>
            <p:seq concurrent="1" nextAc="seek">
              <p:cTn id="184" restart="whenNotActive" fill="hold" evtFilter="cancelBubble" nodeType="interactiveSeq">
                <p:stCondLst>
                  <p:cond evt="onClick" delay="0">
                    <p:tgtEl>
                      <p:spTgt spid="4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85" fill="hold">
                      <p:stCondLst>
                        <p:cond delay="0"/>
                      </p:stCondLst>
                      <p:childTnLst>
                        <p:par>
                          <p:cTn id="186" fill="hold">
                            <p:stCondLst>
                              <p:cond delay="0"/>
                            </p:stCondLst>
                            <p:childTnLst>
                              <p:par>
                                <p:cTn id="18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8" dur="2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878787"/>
                                      </p:to>
                                    </p:animClr>
                                    <p:set>
                                      <p:cBhvr>
                                        <p:cTn id="189" dur="2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90" dur="2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2"/>
                  </p:tgtEl>
                </p:cond>
              </p:nextCondLst>
            </p:seq>
            <p:seq concurrent="1" nextAc="seek">
              <p:cTn id="191" restart="whenNotActive" fill="hold" evtFilter="cancelBubble" nodeType="interactiveSeq">
                <p:stCondLst>
                  <p:cond evt="onClick" delay="0">
                    <p:tgtEl>
                      <p:spTgt spid="5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92" fill="hold">
                      <p:stCondLst>
                        <p:cond delay="0"/>
                      </p:stCondLst>
                      <p:childTnLst>
                        <p:par>
                          <p:cTn id="193" fill="hold">
                            <p:stCondLst>
                              <p:cond delay="0"/>
                            </p:stCondLst>
                            <p:childTnLst>
                              <p:par>
                                <p:cTn id="194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95" dur="2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878787"/>
                                      </p:to>
                                    </p:animClr>
                                    <p:set>
                                      <p:cBhvr>
                                        <p:cTn id="196" dur="2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97" dur="2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1"/>
                  </p:tgtEl>
                </p:cond>
              </p:nextCondLst>
            </p:seq>
            <p:seq concurrent="1" nextAc="seek">
              <p:cTn id="198" restart="whenNotActive" fill="hold" evtFilter="cancelBubble" nodeType="interactiveSeq">
                <p:stCondLst>
                  <p:cond evt="onClick" delay="0">
                    <p:tgtEl>
                      <p:spTgt spid="4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99" fill="hold">
                      <p:stCondLst>
                        <p:cond delay="0"/>
                      </p:stCondLst>
                      <p:childTnLst>
                        <p:par>
                          <p:cTn id="200" fill="hold">
                            <p:stCondLst>
                              <p:cond delay="0"/>
                            </p:stCondLst>
                            <p:childTnLst>
                              <p:par>
                                <p:cTn id="201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02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878787"/>
                                      </p:to>
                                    </p:animClr>
                                    <p:set>
                                      <p:cBhvr>
                                        <p:cTn id="203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4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5"/>
                  </p:tgtEl>
                </p:cond>
              </p:nextCondLst>
            </p:seq>
            <p:seq concurrent="1" nextAc="seek">
              <p:cTn id="205" restart="whenNotActive" fill="hold" evtFilter="cancelBubble" nodeType="interactiveSeq">
                <p:stCondLst>
                  <p:cond evt="onClick" delay="0">
                    <p:tgtEl>
                      <p:spTgt spid="1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06" fill="hold">
                      <p:stCondLst>
                        <p:cond delay="0"/>
                      </p:stCondLst>
                      <p:childTnLst>
                        <p:par>
                          <p:cTn id="207" fill="hold">
                            <p:stCondLst>
                              <p:cond delay="0"/>
                            </p:stCondLst>
                            <p:childTnLst>
                              <p:par>
                                <p:cTn id="208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09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990000"/>
                                      </p:to>
                                    </p:animClr>
                                    <p:set>
                                      <p:cBhvr>
                                        <p:cTn id="210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11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5"/>
                  </p:tgtEl>
                </p:cond>
              </p:nextCondLst>
            </p:seq>
            <p:seq concurrent="1" nextAc="seek">
              <p:cTn id="212" restart="whenNotActive" fill="hold" evtFilter="cancelBubble" nodeType="interactiveSeq">
                <p:stCondLst>
                  <p:cond evt="onClick" delay="0">
                    <p:tgtEl>
                      <p:spTgt spid="1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13" fill="hold">
                      <p:stCondLst>
                        <p:cond delay="0"/>
                      </p:stCondLst>
                      <p:childTnLst>
                        <p:par>
                          <p:cTn id="214" fill="hold">
                            <p:stCondLst>
                              <p:cond delay="0"/>
                            </p:stCondLst>
                            <p:childTnLst>
                              <p:par>
                                <p:cTn id="215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16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990000"/>
                                      </p:to>
                                    </p:animClr>
                                    <p:set>
                                      <p:cBhvr>
                                        <p:cTn id="217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18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4"/>
                  </p:tgtEl>
                </p:cond>
              </p:nextCondLst>
            </p:seq>
            <p:seq concurrent="1" nextAc="seek">
              <p:cTn id="219" restart="whenNotActive" fill="hold" evtFilter="cancelBubble" nodeType="interactiveSeq">
                <p:stCondLst>
                  <p:cond evt="onClick" delay="0">
                    <p:tgtEl>
                      <p:spTgt spid="2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20" fill="hold">
                      <p:stCondLst>
                        <p:cond delay="0"/>
                      </p:stCondLst>
                      <p:childTnLst>
                        <p:par>
                          <p:cTn id="221" fill="hold">
                            <p:stCondLst>
                              <p:cond delay="0"/>
                            </p:stCondLst>
                            <p:childTnLst>
                              <p:par>
                                <p:cTn id="222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23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990000"/>
                                      </p:to>
                                    </p:animClr>
                                    <p:set>
                                      <p:cBhvr>
                                        <p:cTn id="224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25" dur="2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3"/>
                  </p:tgtEl>
                </p:cond>
              </p:nextCondLst>
            </p:seq>
            <p:seq concurrent="1" nextAc="seek">
              <p:cTn id="226" restart="whenNotActive" fill="hold" evtFilter="cancelBubble" nodeType="interactiveSeq">
                <p:stCondLst>
                  <p:cond evt="onClick" delay="0">
                    <p:tgtEl>
                      <p:spTgt spid="3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27" fill="hold">
                      <p:stCondLst>
                        <p:cond delay="0"/>
                      </p:stCondLst>
                      <p:childTnLst>
                        <p:par>
                          <p:cTn id="228" fill="hold">
                            <p:stCondLst>
                              <p:cond delay="0"/>
                            </p:stCondLst>
                            <p:childTnLst>
                              <p:par>
                                <p:cTn id="22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30" dur="2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990000"/>
                                      </p:to>
                                    </p:animClr>
                                    <p:set>
                                      <p:cBhvr>
                                        <p:cTn id="231" dur="2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32" dur="2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2"/>
                  </p:tgtEl>
                </p:cond>
              </p:nextCondLst>
            </p:seq>
            <p:seq concurrent="1" nextAc="seek">
              <p:cTn id="233" restart="whenNotActive" fill="hold" evtFilter="cancelBubble" nodeType="interactiveSeq">
                <p:stCondLst>
                  <p:cond evt="onClick" delay="0">
                    <p:tgtEl>
                      <p:spTgt spid="5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34" fill="hold">
                      <p:stCondLst>
                        <p:cond delay="0"/>
                      </p:stCondLst>
                      <p:childTnLst>
                        <p:par>
                          <p:cTn id="235" fill="hold">
                            <p:stCondLst>
                              <p:cond delay="0"/>
                            </p:stCondLst>
                            <p:childTnLst>
                              <p:par>
                                <p:cTn id="236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37" dur="2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FFFFF"/>
                                      </p:to>
                                    </p:animClr>
                                    <p:set>
                                      <p:cBhvr>
                                        <p:cTn id="238" dur="2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39" dur="2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0"/>
                  </p:tgtEl>
                </p:cond>
              </p:nextCondLst>
            </p:seq>
            <p:seq concurrent="1" nextAc="seek">
              <p:cTn id="240" restart="whenNotActive" fill="hold" evtFilter="cancelBubble" nodeType="interactiveSeq">
                <p:stCondLst>
                  <p:cond evt="onClick" delay="0">
                    <p:tgtEl>
                      <p:spTgt spid="4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41" fill="hold">
                      <p:stCondLst>
                        <p:cond delay="0"/>
                      </p:stCondLst>
                      <p:childTnLst>
                        <p:par>
                          <p:cTn id="242" fill="hold">
                            <p:stCondLst>
                              <p:cond delay="0"/>
                            </p:stCondLst>
                            <p:childTnLst>
                              <p:par>
                                <p:cTn id="24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44" dur="2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FFFFF"/>
                                      </p:to>
                                    </p:animClr>
                                    <p:set>
                                      <p:cBhvr>
                                        <p:cTn id="245" dur="2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46" dur="2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1"/>
                  </p:tgtEl>
                </p:cond>
              </p:nextCondLst>
            </p:seq>
            <p:seq concurrent="1" nextAc="seek">
              <p:cTn id="247" restart="whenNotActive" fill="hold" evtFilter="cancelBubble" nodeType="interactiveSeq">
                <p:stCondLst>
                  <p:cond evt="onClick" delay="0">
                    <p:tgtEl>
                      <p:spTgt spid="5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48" fill="hold">
                      <p:stCondLst>
                        <p:cond delay="0"/>
                      </p:stCondLst>
                      <p:childTnLst>
                        <p:par>
                          <p:cTn id="249" fill="hold">
                            <p:stCondLst>
                              <p:cond delay="0"/>
                            </p:stCondLst>
                            <p:childTnLst>
                              <p:par>
                                <p:cTn id="250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51" dur="20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FFFFF"/>
                                      </p:to>
                                    </p:animClr>
                                    <p:set>
                                      <p:cBhvr>
                                        <p:cTn id="252" dur="20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53" dur="20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9"/>
                  </p:tgtEl>
                </p:cond>
              </p:nextCondLst>
            </p:seq>
            <p:seq concurrent="1" nextAc="seek">
              <p:cTn id="254" restart="whenNotActive" fill="hold" evtFilter="cancelBubble" nodeType="interactiveSeq">
                <p:stCondLst>
                  <p:cond evt="onClick" delay="0">
                    <p:tgtEl>
                      <p:spTgt spid="6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55" fill="hold">
                      <p:stCondLst>
                        <p:cond delay="0"/>
                      </p:stCondLst>
                      <p:childTnLst>
                        <p:par>
                          <p:cTn id="256" fill="hold">
                            <p:stCondLst>
                              <p:cond delay="0"/>
                            </p:stCondLst>
                            <p:childTnLst>
                              <p:par>
                                <p:cTn id="25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58" dur="2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FFFFF"/>
                                      </p:to>
                                    </p:animClr>
                                    <p:set>
                                      <p:cBhvr>
                                        <p:cTn id="259" dur="2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60" dur="2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0"/>
                  </p:tgtEl>
                </p:cond>
              </p:nextCondLst>
            </p:seq>
            <p:seq concurrent="1" nextAc="seek">
              <p:cTn id="261" restart="whenNotActive" fill="hold" evtFilter="cancelBubble" nodeType="interactiveSeq">
                <p:stCondLst>
                  <p:cond evt="onClick" delay="0">
                    <p:tgtEl>
                      <p:spTgt spid="6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62" fill="hold">
                      <p:stCondLst>
                        <p:cond delay="0"/>
                      </p:stCondLst>
                      <p:childTnLst>
                        <p:par>
                          <p:cTn id="263" fill="hold">
                            <p:stCondLst>
                              <p:cond delay="0"/>
                            </p:stCondLst>
                            <p:childTnLst>
                              <p:par>
                                <p:cTn id="264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65" dur="20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CC66"/>
                                      </p:to>
                                    </p:animClr>
                                    <p:set>
                                      <p:cBhvr>
                                        <p:cTn id="266" dur="20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67" dur="20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9"/>
                  </p:tgtEl>
                </p:cond>
              </p:nextCondLst>
            </p:seq>
            <p:seq concurrent="1" nextAc="seek">
              <p:cTn id="268" restart="whenNotActive" fill="hold" evtFilter="cancelBubble" nodeType="interactiveSeq">
                <p:stCondLst>
                  <p:cond evt="onClick" delay="0">
                    <p:tgtEl>
                      <p:spTgt spid="6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69" fill="hold">
                      <p:stCondLst>
                        <p:cond delay="0"/>
                      </p:stCondLst>
                      <p:childTnLst>
                        <p:par>
                          <p:cTn id="270" fill="hold">
                            <p:stCondLst>
                              <p:cond delay="0"/>
                            </p:stCondLst>
                            <p:childTnLst>
                              <p:par>
                                <p:cTn id="271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72" dur="20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CC66"/>
                                      </p:to>
                                    </p:animClr>
                                    <p:set>
                                      <p:cBhvr>
                                        <p:cTn id="273" dur="20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74" dur="20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8"/>
                  </p:tgtEl>
                </p:cond>
              </p:nextCondLst>
            </p:seq>
            <p:seq concurrent="1" nextAc="seek">
              <p:cTn id="275" restart="whenNotActive" fill="hold" evtFilter="cancelBubble" nodeType="interactiveSeq">
                <p:stCondLst>
                  <p:cond evt="onClick" delay="0">
                    <p:tgtEl>
                      <p:spTgt spid="7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6" fill="hold">
                      <p:stCondLst>
                        <p:cond delay="0"/>
                      </p:stCondLst>
                      <p:childTnLst>
                        <p:par>
                          <p:cTn id="277" fill="hold">
                            <p:stCondLst>
                              <p:cond delay="0"/>
                            </p:stCondLst>
                            <p:childTnLst>
                              <p:par>
                                <p:cTn id="278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79" dur="2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CC66"/>
                                      </p:to>
                                    </p:animClr>
                                    <p:set>
                                      <p:cBhvr>
                                        <p:cTn id="280" dur="2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81" dur="2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7"/>
                  </p:tgtEl>
                </p:cond>
              </p:nextCondLst>
            </p:seq>
            <p:seq concurrent="1" nextAc="seek">
              <p:cTn id="282" restart="whenNotActive" fill="hold" evtFilter="cancelBubble" nodeType="interactiveSeq">
                <p:stCondLst>
                  <p:cond evt="onClick" delay="0">
                    <p:tgtEl>
                      <p:spTgt spid="7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83" fill="hold">
                      <p:stCondLst>
                        <p:cond delay="0"/>
                      </p:stCondLst>
                      <p:childTnLst>
                        <p:par>
                          <p:cTn id="284" fill="hold">
                            <p:stCondLst>
                              <p:cond delay="0"/>
                            </p:stCondLst>
                            <p:childTnLst>
                              <p:par>
                                <p:cTn id="285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86" dur="2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CC66"/>
                                      </p:to>
                                    </p:animClr>
                                    <p:set>
                                      <p:cBhvr>
                                        <p:cTn id="287" dur="2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88" dur="2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6"/>
                  </p:tgtEl>
                </p:cond>
              </p:nextCondLst>
            </p:seq>
            <p:seq concurrent="1" nextAc="seek">
              <p:cTn id="289" restart="whenNotActive" fill="hold" evtFilter="cancelBubble" nodeType="interactiveSeq">
                <p:stCondLst>
                  <p:cond evt="onClick" delay="0">
                    <p:tgtEl>
                      <p:spTgt spid="7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90" fill="hold">
                      <p:stCondLst>
                        <p:cond delay="0"/>
                      </p:stCondLst>
                      <p:childTnLst>
                        <p:par>
                          <p:cTn id="291" fill="hold">
                            <p:stCondLst>
                              <p:cond delay="0"/>
                            </p:stCondLst>
                            <p:childTnLst>
                              <p:par>
                                <p:cTn id="292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293" dur="20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CC66"/>
                                      </p:to>
                                    </p:animClr>
                                    <p:set>
                                      <p:cBhvr>
                                        <p:cTn id="294" dur="20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95" dur="20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5"/>
                  </p:tgtEl>
                </p:cond>
              </p:nextCondLst>
            </p:seq>
            <p:seq concurrent="1" nextAc="seek">
              <p:cTn id="296" restart="whenNotActive" fill="hold" evtFilter="cancelBubble" nodeType="interactiveSeq">
                <p:stCondLst>
                  <p:cond evt="onClick" delay="0">
                    <p:tgtEl>
                      <p:spTgt spid="5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97" fill="hold">
                      <p:stCondLst>
                        <p:cond delay="0"/>
                      </p:stCondLst>
                      <p:childTnLst>
                        <p:par>
                          <p:cTn id="298" fill="hold">
                            <p:stCondLst>
                              <p:cond delay="0"/>
                            </p:stCondLst>
                            <p:childTnLst>
                              <p:par>
                                <p:cTn id="299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00" dur="2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99FF"/>
                                      </p:to>
                                    </p:animClr>
                                    <p:set>
                                      <p:cBhvr>
                                        <p:cTn id="301" dur="2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02" dur="2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8"/>
                  </p:tgtEl>
                </p:cond>
              </p:nextCondLst>
            </p:seq>
            <p:seq concurrent="1" nextAc="seek">
              <p:cTn id="303" restart="whenNotActive" fill="hold" evtFilter="cancelBubble" nodeType="interactiveSeq">
                <p:stCondLst>
                  <p:cond evt="onClick" delay="0">
                    <p:tgtEl>
                      <p:spTgt spid="6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04" fill="hold">
                      <p:stCondLst>
                        <p:cond delay="0"/>
                      </p:stCondLst>
                      <p:childTnLst>
                        <p:par>
                          <p:cTn id="305" fill="hold">
                            <p:stCondLst>
                              <p:cond delay="0"/>
                            </p:stCondLst>
                            <p:childTnLst>
                              <p:par>
                                <p:cTn id="306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07" dur="20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99FF"/>
                                      </p:to>
                                    </p:animClr>
                                    <p:set>
                                      <p:cBhvr>
                                        <p:cTn id="308" dur="20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09" dur="20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7"/>
                  </p:tgtEl>
                </p:cond>
              </p:nextCondLst>
            </p:seq>
            <p:seq concurrent="1" nextAc="seek">
              <p:cTn id="310" restart="whenNotActive" fill="hold" evtFilter="cancelBubble" nodeType="interactiveSeq">
                <p:stCondLst>
                  <p:cond evt="onClick" delay="0">
                    <p:tgtEl>
                      <p:spTgt spid="6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11" fill="hold">
                      <p:stCondLst>
                        <p:cond delay="0"/>
                      </p:stCondLst>
                      <p:childTnLst>
                        <p:par>
                          <p:cTn id="312" fill="hold">
                            <p:stCondLst>
                              <p:cond delay="0"/>
                            </p:stCondLst>
                            <p:childTnLst>
                              <p:par>
                                <p:cTn id="3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14" dur="20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99FF"/>
                                      </p:to>
                                    </p:animClr>
                                    <p:set>
                                      <p:cBhvr>
                                        <p:cTn id="315" dur="20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16" dur="20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6"/>
                  </p:tgtEl>
                </p:cond>
              </p:nextCondLst>
            </p:seq>
            <p:seq concurrent="1" nextAc="seek">
              <p:cTn id="317" restart="whenNotActive" fill="hold" evtFilter="cancelBubble" nodeType="interactiveSeq">
                <p:stCondLst>
                  <p:cond evt="onClick" delay="0">
                    <p:tgtEl>
                      <p:spTgt spid="6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18" fill="hold">
                      <p:stCondLst>
                        <p:cond delay="0"/>
                      </p:stCondLst>
                      <p:childTnLst>
                        <p:par>
                          <p:cTn id="319" fill="hold">
                            <p:stCondLst>
                              <p:cond delay="0"/>
                            </p:stCondLst>
                            <p:childTnLst>
                              <p:par>
                                <p:cTn id="320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21" dur="20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99FF"/>
                                      </p:to>
                                    </p:animClr>
                                    <p:set>
                                      <p:cBhvr>
                                        <p:cTn id="322" dur="20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23" dur="20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5"/>
                  </p:tgtEl>
                </p:cond>
              </p:nextCondLst>
            </p:seq>
            <p:seq concurrent="1" nextAc="seek">
              <p:cTn id="324" restart="whenNotActive" fill="hold" evtFilter="cancelBubble" nodeType="interactiveSeq">
                <p:stCondLst>
                  <p:cond evt="onClick" delay="0">
                    <p:tgtEl>
                      <p:spTgt spid="7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25" fill="hold">
                      <p:stCondLst>
                        <p:cond delay="0"/>
                      </p:stCondLst>
                      <p:childTnLst>
                        <p:par>
                          <p:cTn id="326" fill="hold">
                            <p:stCondLst>
                              <p:cond delay="0"/>
                            </p:stCondLst>
                            <p:childTnLst>
                              <p:par>
                                <p:cTn id="32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28" dur="20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99FF"/>
                                      </p:to>
                                    </p:animClr>
                                    <p:set>
                                      <p:cBhvr>
                                        <p:cTn id="329" dur="20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30" dur="20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4"/>
                  </p:tgtEl>
                </p:cond>
              </p:nextCondLst>
            </p:seq>
            <p:seq concurrent="1" nextAc="seek">
              <p:cTn id="331" restart="whenNotActive" fill="hold" evtFilter="cancelBubble" nodeType="interactiveSeq">
                <p:stCondLst>
                  <p:cond evt="onClick" delay="0">
                    <p:tgtEl>
                      <p:spTgt spid="1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32" fill="hold">
                      <p:stCondLst>
                        <p:cond delay="0"/>
                      </p:stCondLst>
                      <p:childTnLst>
                        <p:par>
                          <p:cTn id="333" fill="hold">
                            <p:stCondLst>
                              <p:cond delay="0"/>
                            </p:stCondLst>
                            <p:childTnLst>
                              <p:par>
                                <p:cTn id="334" presetID="53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35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6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33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3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3"/>
                  </p:tgtEl>
                </p:cond>
              </p:nextCondLst>
            </p:seq>
            <p:seq concurrent="1" nextAc="seek">
              <p:cTn id="339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40" fill="hold">
                      <p:stCondLst>
                        <p:cond delay="0"/>
                      </p:stCondLst>
                      <p:childTnLst>
                        <p:par>
                          <p:cTn id="341" fill="hold">
                            <p:stCondLst>
                              <p:cond delay="0"/>
                            </p:stCondLst>
                            <p:childTnLst>
                              <p:par>
                                <p:cTn id="342" presetID="53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43" dur="5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4" dur="5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34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  <p:seq concurrent="1" nextAc="seek">
              <p:cTn id="347" restart="whenNotActive" fill="hold" evtFilter="cancelBubble" nodeType="interactiveSeq">
                <p:stCondLst>
                  <p:cond evt="onClick" delay="0">
                    <p:tgtEl>
                      <p:spTgt spid="3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48" fill="hold">
                      <p:stCondLst>
                        <p:cond delay="0"/>
                      </p:stCondLst>
                      <p:childTnLst>
                        <p:par>
                          <p:cTn id="349" fill="hold">
                            <p:stCondLst>
                              <p:cond delay="0"/>
                            </p:stCondLst>
                            <p:childTnLst>
                              <p:par>
                                <p:cTn id="350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51" dur="2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0099"/>
                                      </p:to>
                                    </p:animClr>
                                    <p:set>
                                      <p:cBhvr>
                                        <p:cTn id="352" dur="2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53" dur="2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1"/>
                  </p:tgtEl>
                </p:cond>
              </p:nextCondLst>
            </p:seq>
            <p:seq concurrent="1" nextAc="seek">
              <p:cTn id="354" restart="whenNotActive" fill="hold" evtFilter="cancelBubble" nodeType="interactiveSeq">
                <p:stCondLst>
                  <p:cond evt="onClick" delay="0">
                    <p:tgtEl>
                      <p:spTgt spid="2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55" fill="hold">
                      <p:stCondLst>
                        <p:cond delay="0"/>
                      </p:stCondLst>
                      <p:childTnLst>
                        <p:par>
                          <p:cTn id="356" fill="hold">
                            <p:stCondLst>
                              <p:cond delay="0"/>
                            </p:stCondLst>
                            <p:childTnLst>
                              <p:par>
                                <p:cTn id="35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58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0099"/>
                                      </p:to>
                                    </p:animClr>
                                    <p:set>
                                      <p:cBhvr>
                                        <p:cTn id="359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60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2"/>
                  </p:tgtEl>
                </p:cond>
              </p:nextCondLst>
            </p:seq>
            <p:seq concurrent="1" nextAc="seek">
              <p:cTn id="361" restart="whenNotActive" fill="hold" evtFilter="cancelBubble" nodeType="interactiveSeq">
                <p:stCondLst>
                  <p:cond evt="onClick" delay="0">
                    <p:tgtEl>
                      <p:spTgt spid="2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62" fill="hold">
                      <p:stCondLst>
                        <p:cond delay="0"/>
                      </p:stCondLst>
                      <p:childTnLst>
                        <p:par>
                          <p:cTn id="363" fill="hold">
                            <p:stCondLst>
                              <p:cond delay="0"/>
                            </p:stCondLst>
                            <p:childTnLst>
                              <p:par>
                                <p:cTn id="364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65" dur="2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0099"/>
                                      </p:to>
                                    </p:animClr>
                                    <p:set>
                                      <p:cBhvr>
                                        <p:cTn id="366" dur="2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67" dur="2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1"/>
                  </p:tgtEl>
                </p:cond>
              </p:nextCondLst>
            </p:seq>
            <p:seq concurrent="1" nextAc="seek">
              <p:cTn id="368" restart="whenNotActive" fill="hold" evtFilter="cancelBubble" nodeType="interactiveSeq">
                <p:stCondLst>
                  <p:cond evt="onClick" delay="0">
                    <p:tgtEl>
                      <p:spTgt spid="2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69" fill="hold">
                      <p:stCondLst>
                        <p:cond delay="0"/>
                      </p:stCondLst>
                      <p:childTnLst>
                        <p:par>
                          <p:cTn id="370" fill="hold">
                            <p:stCondLst>
                              <p:cond delay="0"/>
                            </p:stCondLst>
                            <p:childTnLst>
                              <p:par>
                                <p:cTn id="371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72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0099"/>
                                      </p:to>
                                    </p:animClr>
                                    <p:set>
                                      <p:cBhvr>
                                        <p:cTn id="373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74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0"/>
                  </p:tgtEl>
                </p:cond>
              </p:nextCondLst>
            </p:seq>
            <p:seq concurrent="1" nextAc="seek">
              <p:cTn id="375" restart="whenNotActive" fill="hold" evtFilter="cancelBubble" nodeType="interactiveSeq">
                <p:stCondLst>
                  <p:cond evt="onClick" delay="0">
                    <p:tgtEl>
                      <p:spTgt spid="1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76" fill="hold">
                      <p:stCondLst>
                        <p:cond delay="0"/>
                      </p:stCondLst>
                      <p:childTnLst>
                        <p:par>
                          <p:cTn id="377" fill="hold">
                            <p:stCondLst>
                              <p:cond delay="0"/>
                            </p:stCondLst>
                            <p:childTnLst>
                              <p:par>
                                <p:cTn id="378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79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0099"/>
                                      </p:to>
                                    </p:animClr>
                                    <p:set>
                                      <p:cBhvr>
                                        <p:cTn id="380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81" dur="2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9"/>
                  </p:tgtEl>
                </p:cond>
              </p:nextCondLst>
            </p:seq>
            <p:seq concurrent="1" nextAc="seek">
              <p:cTn id="382" restart="whenNotActive" fill="hold" evtFilter="cancelBubble" nodeType="interactiveSeq">
                <p:stCondLst>
                  <p:cond evt="onClick" delay="0">
                    <p:tgtEl>
                      <p:spTgt spid="1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83" fill="hold">
                      <p:stCondLst>
                        <p:cond delay="0"/>
                      </p:stCondLst>
                      <p:childTnLst>
                        <p:par>
                          <p:cTn id="384" fill="hold">
                            <p:stCondLst>
                              <p:cond delay="0"/>
                            </p:stCondLst>
                            <p:childTnLst>
                              <p:par>
                                <p:cTn id="385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86" dur="2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0099"/>
                                      </p:to>
                                    </p:animClr>
                                    <p:set>
                                      <p:cBhvr>
                                        <p:cTn id="387" dur="2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88" dur="2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1"/>
                  </p:tgtEl>
                </p:cond>
              </p:nextCondLst>
            </p:seq>
            <p:seq concurrent="1" nextAc="seek">
              <p:cTn id="389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90" fill="hold">
                      <p:stCondLst>
                        <p:cond delay="0"/>
                      </p:stCondLst>
                      <p:childTnLst>
                        <p:par>
                          <p:cTn id="391" fill="hold">
                            <p:stCondLst>
                              <p:cond delay="0"/>
                            </p:stCondLst>
                            <p:childTnLst>
                              <p:par>
                                <p:cTn id="392" presetID="1" presetClass="emph" presetSubtype="2" fill="remove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393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00099"/>
                                      </p:to>
                                    </p:animClr>
                                    <p:set>
                                      <p:cBhvr>
                                        <p:cTn id="394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95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  <p:seq concurrent="1" nextAc="seek">
              <p:cTn id="396" restart="whenNotActive" fill="hold" evtFilter="cancelBubble" nodeType="interactiveSeq">
                <p:stCondLst>
                  <p:cond evt="onClick" delay="0">
                    <p:tgtEl>
                      <p:spTgt spid="7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97" fill="hold">
                      <p:stCondLst>
                        <p:cond delay="0"/>
                      </p:stCondLst>
                      <p:childTnLst>
                        <p:par>
                          <p:cTn id="398" fill="hold">
                            <p:stCondLst>
                              <p:cond delay="0"/>
                            </p:stCondLst>
                            <p:childTnLst>
                              <p:par>
                                <p:cTn id="399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00" dur="20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FE8FF"/>
                                      </p:to>
                                    </p:animClr>
                                    <p:set>
                                      <p:cBhvr>
                                        <p:cTn id="401" dur="20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02" dur="20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3"/>
                  </p:tgtEl>
                </p:cond>
              </p:nextCondLst>
            </p:seq>
            <p:seq concurrent="1" nextAc="seek">
              <p:cTn id="403" restart="whenNotActive" fill="hold" evtFilter="cancelBubble" nodeType="interactiveSeq">
                <p:stCondLst>
                  <p:cond evt="onClick" delay="0">
                    <p:tgtEl>
                      <p:spTgt spid="6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04" fill="hold">
                      <p:stCondLst>
                        <p:cond delay="0"/>
                      </p:stCondLst>
                      <p:childTnLst>
                        <p:par>
                          <p:cTn id="405" fill="hold">
                            <p:stCondLst>
                              <p:cond delay="0"/>
                            </p:stCondLst>
                            <p:childTnLst>
                              <p:par>
                                <p:cTn id="406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07" dur="20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FE8FF"/>
                                      </p:to>
                                    </p:animClr>
                                    <p:set>
                                      <p:cBhvr>
                                        <p:cTn id="408" dur="20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09" dur="20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4"/>
                  </p:tgtEl>
                </p:cond>
              </p:nextCondLst>
            </p:seq>
            <p:seq concurrent="1" nextAc="seek">
              <p:cTn id="410" restart="whenNotActive" fill="hold" evtFilter="cancelBubble" nodeType="interactiveSeq">
                <p:stCondLst>
                  <p:cond evt="onClick" delay="0">
                    <p:tgtEl>
                      <p:spTgt spid="5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11" fill="hold">
                      <p:stCondLst>
                        <p:cond delay="0"/>
                      </p:stCondLst>
                      <p:childTnLst>
                        <p:par>
                          <p:cTn id="412" fill="hold">
                            <p:stCondLst>
                              <p:cond delay="0"/>
                            </p:stCondLst>
                            <p:childTnLst>
                              <p:par>
                                <p:cTn id="4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14" dur="2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FE8FF"/>
                                      </p:to>
                                    </p:animClr>
                                    <p:set>
                                      <p:cBhvr>
                                        <p:cTn id="415" dur="2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16" dur="2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5"/>
                  </p:tgtEl>
                </p:cond>
              </p:nextCondLst>
            </p:seq>
            <p:seq concurrent="1" nextAc="seek">
              <p:cTn id="417" restart="whenNotActive" fill="hold" evtFilter="cancelBubble" nodeType="interactiveSeq">
                <p:stCondLst>
                  <p:cond evt="onClick" delay="0">
                    <p:tgtEl>
                      <p:spTgt spid="5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18" fill="hold">
                      <p:stCondLst>
                        <p:cond delay="0"/>
                      </p:stCondLst>
                      <p:childTnLst>
                        <p:par>
                          <p:cTn id="419" fill="hold">
                            <p:stCondLst>
                              <p:cond delay="0"/>
                            </p:stCondLst>
                            <p:childTnLst>
                              <p:par>
                                <p:cTn id="420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21" dur="2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FE8FF"/>
                                      </p:to>
                                    </p:animClr>
                                    <p:set>
                                      <p:cBhvr>
                                        <p:cTn id="422" dur="2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23" dur="2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6"/>
                  </p:tgtEl>
                </p:cond>
              </p:nextCondLst>
            </p:seq>
            <p:seq concurrent="1" nextAc="seek">
              <p:cTn id="424" restart="whenNotActive" fill="hold" evtFilter="cancelBubble" nodeType="interactiveSeq">
                <p:stCondLst>
                  <p:cond evt="onClick" delay="0">
                    <p:tgtEl>
                      <p:spTgt spid="5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25" fill="hold">
                      <p:stCondLst>
                        <p:cond delay="0"/>
                      </p:stCondLst>
                      <p:childTnLst>
                        <p:par>
                          <p:cTn id="426" fill="hold">
                            <p:stCondLst>
                              <p:cond delay="0"/>
                            </p:stCondLst>
                            <p:childTnLst>
                              <p:par>
                                <p:cTn id="42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28" dur="2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FE8FF"/>
                                      </p:to>
                                    </p:animClr>
                                    <p:set>
                                      <p:cBhvr>
                                        <p:cTn id="429" dur="2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30" dur="2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7"/>
                  </p:tgtEl>
                </p:cond>
              </p:nextCondLst>
            </p:seq>
            <p:seq concurrent="1" nextAc="seek">
              <p:cTn id="431" restart="whenNotActive" fill="hold" evtFilter="cancelBubble" nodeType="interactiveSeq">
                <p:stCondLst>
                  <p:cond evt="onClick" delay="0">
                    <p:tgtEl>
                      <p:spTgt spid="4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32" fill="hold">
                      <p:stCondLst>
                        <p:cond delay="0"/>
                      </p:stCondLst>
                      <p:childTnLst>
                        <p:par>
                          <p:cTn id="433" fill="hold">
                            <p:stCondLst>
                              <p:cond delay="0"/>
                            </p:stCondLst>
                            <p:childTnLst>
                              <p:par>
                                <p:cTn id="434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35" dur="2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0FE8FF"/>
                                      </p:to>
                                    </p:animClr>
                                    <p:set>
                                      <p:cBhvr>
                                        <p:cTn id="436" dur="2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37" dur="2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8"/>
                  </p:tgtEl>
                </p:cond>
              </p:nextCondLst>
            </p:seq>
            <p:seq concurrent="1" nextAc="seek">
              <p:cTn id="438" restart="whenNotActive" fill="hold" evtFilter="cancelBubble" nodeType="interactiveSeq">
                <p:stCondLst>
                  <p:cond evt="onClick" delay="0">
                    <p:tgtEl>
                      <p:spTgt spid="4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39" fill="hold">
                      <p:stCondLst>
                        <p:cond delay="0"/>
                      </p:stCondLst>
                      <p:childTnLst>
                        <p:par>
                          <p:cTn id="440" fill="hold">
                            <p:stCondLst>
                              <p:cond delay="0"/>
                            </p:stCondLst>
                            <p:childTnLst>
                              <p:par>
                                <p:cTn id="441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42" dur="2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99FF"/>
                                      </p:to>
                                    </p:animClr>
                                    <p:set>
                                      <p:cBhvr>
                                        <p:cTn id="443" dur="2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44" dur="2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7"/>
                  </p:tgtEl>
                </p:cond>
              </p:nextCondLst>
            </p:seq>
            <p:seq concurrent="1" nextAc="seek">
              <p:cTn id="445" restart="whenNotActive" fill="hold" evtFilter="cancelBubble" nodeType="interactiveSeq">
                <p:stCondLst>
                  <p:cond evt="onClick" delay="0">
                    <p:tgtEl>
                      <p:spTgt spid="4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46" fill="hold">
                      <p:stCondLst>
                        <p:cond delay="0"/>
                      </p:stCondLst>
                      <p:childTnLst>
                        <p:par>
                          <p:cTn id="447" fill="hold">
                            <p:stCondLst>
                              <p:cond delay="0"/>
                            </p:stCondLst>
                            <p:childTnLst>
                              <p:par>
                                <p:cTn id="448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49" dur="2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99FF"/>
                                      </p:to>
                                    </p:animClr>
                                    <p:set>
                                      <p:cBhvr>
                                        <p:cTn id="450" dur="2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51" dur="2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6"/>
                  </p:tgtEl>
                </p:cond>
              </p:nextCondLst>
            </p:seq>
            <p:seq concurrent="1" nextAc="seek">
              <p:cTn id="452" restart="whenNotActive" fill="hold" evtFilter="cancelBubble" nodeType="interactiveSeq">
                <p:stCondLst>
                  <p:cond evt="onClick" delay="0">
                    <p:tgtEl>
                      <p:spTgt spid="3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3" fill="hold">
                      <p:stCondLst>
                        <p:cond delay="0"/>
                      </p:stCondLst>
                      <p:childTnLst>
                        <p:par>
                          <p:cTn id="454" fill="hold">
                            <p:stCondLst>
                              <p:cond delay="0"/>
                            </p:stCondLst>
                            <p:childTnLst>
                              <p:par>
                                <p:cTn id="455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56" dur="2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99FF"/>
                                      </p:to>
                                    </p:animClr>
                                    <p:set>
                                      <p:cBhvr>
                                        <p:cTn id="457" dur="2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58" dur="2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7"/>
                  </p:tgtEl>
                </p:cond>
              </p:nextCondLst>
            </p:seq>
            <p:seq concurrent="1" nextAc="seek">
              <p:cTn id="459" restart="whenNotActive" fill="hold" evtFilter="cancelBubble" nodeType="interactiveSeq">
                <p:stCondLst>
                  <p:cond evt="onClick" delay="0">
                    <p:tgtEl>
                      <p:spTgt spid="2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60" fill="hold">
                      <p:stCondLst>
                        <p:cond delay="0"/>
                      </p:stCondLst>
                      <p:childTnLst>
                        <p:par>
                          <p:cTn id="461" fill="hold">
                            <p:stCondLst>
                              <p:cond delay="0"/>
                            </p:stCondLst>
                            <p:childTnLst>
                              <p:par>
                                <p:cTn id="462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63" dur="2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99FF"/>
                                      </p:to>
                                    </p:animClr>
                                    <p:set>
                                      <p:cBhvr>
                                        <p:cTn id="464" dur="2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65" dur="2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8"/>
                  </p:tgtEl>
                </p:cond>
              </p:nextCondLst>
            </p:seq>
            <p:seq concurrent="1" nextAc="seek">
              <p:cTn id="466" restart="whenNotActive" fill="hold" evtFilter="cancelBubble" nodeType="interactiveSeq">
                <p:stCondLst>
                  <p:cond evt="onClick" delay="0">
                    <p:tgtEl>
                      <p:spTgt spid="2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67" fill="hold">
                      <p:stCondLst>
                        <p:cond delay="0"/>
                      </p:stCondLst>
                      <p:childTnLst>
                        <p:par>
                          <p:cTn id="468" fill="hold">
                            <p:stCondLst>
                              <p:cond delay="0"/>
                            </p:stCondLst>
                            <p:childTnLst>
                              <p:par>
                                <p:cTn id="46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70" dur="2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99FF"/>
                                      </p:to>
                                    </p:animClr>
                                    <p:set>
                                      <p:cBhvr>
                                        <p:cTn id="471" dur="2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72" dur="2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9"/>
                  </p:tgtEl>
                </p:cond>
              </p:nextCondLst>
            </p:seq>
            <p:seq concurrent="1" nextAc="seek">
              <p:cTn id="473" restart="whenNotActive" fill="hold" evtFilter="cancelBubble" nodeType="interactiveSeq">
                <p:stCondLst>
                  <p:cond evt="onClick" delay="0">
                    <p:tgtEl>
                      <p:spTgt spid="3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74" fill="hold">
                      <p:stCondLst>
                        <p:cond delay="0"/>
                      </p:stCondLst>
                      <p:childTnLst>
                        <p:par>
                          <p:cTn id="475" fill="hold">
                            <p:stCondLst>
                              <p:cond delay="0"/>
                            </p:stCondLst>
                            <p:childTnLst>
                              <p:par>
                                <p:cTn id="476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77" dur="2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99FF"/>
                                      </p:to>
                                    </p:animClr>
                                    <p:set>
                                      <p:cBhvr>
                                        <p:cTn id="478" dur="2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79" dur="2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0"/>
                  </p:tgtEl>
                </p:cond>
              </p:nextCondLst>
            </p:seq>
            <p:seq concurrent="1" nextAc="seek">
              <p:cTn id="480" restart="whenNotActive" fill="hold" evtFilter="cancelBubble" nodeType="interactiveSeq">
                <p:stCondLst>
                  <p:cond evt="onClick" delay="0">
                    <p:tgtEl>
                      <p:spTgt spid="4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81" fill="hold">
                      <p:stCondLst>
                        <p:cond delay="0"/>
                      </p:stCondLst>
                      <p:childTnLst>
                        <p:par>
                          <p:cTn id="482" fill="hold">
                            <p:stCondLst>
                              <p:cond delay="0"/>
                            </p:stCondLst>
                            <p:childTnLst>
                              <p:par>
                                <p:cTn id="483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84" dur="2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0033"/>
                                      </p:to>
                                    </p:animClr>
                                    <p:set>
                                      <p:cBhvr>
                                        <p:cTn id="485" dur="2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86" dur="2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9"/>
                  </p:tgtEl>
                </p:cond>
              </p:nextCondLst>
            </p:seq>
            <p:seq concurrent="1" nextAc="seek">
              <p:cTn id="487" restart="whenNotActive" fill="hold" evtFilter="cancelBubble" nodeType="interactiveSeq">
                <p:stCondLst>
                  <p:cond evt="onClick" delay="0">
                    <p:tgtEl>
                      <p:spTgt spid="4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88" fill="hold">
                      <p:stCondLst>
                        <p:cond delay="0"/>
                      </p:stCondLst>
                      <p:childTnLst>
                        <p:par>
                          <p:cTn id="489" fill="hold">
                            <p:stCondLst>
                              <p:cond delay="0"/>
                            </p:stCondLst>
                            <p:childTnLst>
                              <p:par>
                                <p:cTn id="490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91" dur="2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0033"/>
                                      </p:to>
                                    </p:animClr>
                                    <p:set>
                                      <p:cBhvr>
                                        <p:cTn id="492" dur="2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493" dur="2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0"/>
                  </p:tgtEl>
                </p:cond>
              </p:nextCondLst>
            </p:seq>
            <p:seq concurrent="1" nextAc="seek">
              <p:cTn id="494" restart="whenNotActive" fill="hold" evtFilter="cancelBubble" nodeType="interactiveSeq">
                <p:stCondLst>
                  <p:cond evt="onClick" delay="0">
                    <p:tgtEl>
                      <p:spTgt spid="3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95" fill="hold">
                      <p:stCondLst>
                        <p:cond delay="0"/>
                      </p:stCondLst>
                      <p:childTnLst>
                        <p:par>
                          <p:cTn id="496" fill="hold">
                            <p:stCondLst>
                              <p:cond delay="0"/>
                            </p:stCondLst>
                            <p:childTnLst>
                              <p:par>
                                <p:cTn id="49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498" dur="2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0033"/>
                                      </p:to>
                                    </p:animClr>
                                    <p:set>
                                      <p:cBhvr>
                                        <p:cTn id="499" dur="2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500" dur="2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9"/>
                  </p:tgtEl>
                </p:cond>
              </p:nextCondLst>
            </p:seq>
            <p:seq concurrent="1" nextAc="seek">
              <p:cTn id="501" restart="whenNotActive" fill="hold" evtFilter="cancelBubble" nodeType="interactiveSeq">
                <p:stCondLst>
                  <p:cond evt="onClick" delay="0">
                    <p:tgtEl>
                      <p:spTgt spid="3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02" fill="hold">
                      <p:stCondLst>
                        <p:cond delay="0"/>
                      </p:stCondLst>
                      <p:childTnLst>
                        <p:par>
                          <p:cTn id="503" fill="hold">
                            <p:stCondLst>
                              <p:cond delay="0"/>
                            </p:stCondLst>
                            <p:childTnLst>
                              <p:par>
                                <p:cTn id="504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505" dur="2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0033"/>
                                      </p:to>
                                    </p:animClr>
                                    <p:set>
                                      <p:cBhvr>
                                        <p:cTn id="506" dur="2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507" dur="2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8"/>
                  </p:tgtEl>
                </p:cond>
              </p:nextCondLst>
            </p:seq>
          </p:childTnLst>
        </p:cTn>
      </p:par>
    </p:tnLst>
    <p:bldLst>
      <p:bldP spid="12" grpId="0" animBg="1"/>
      <p:bldP spid="13" grpId="0" animBg="1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73</Words>
  <Application>Microsoft Office PowerPoint</Application>
  <PresentationFormat>Экран (4:3)</PresentationFormat>
  <Paragraphs>73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Животные</vt:lpstr>
      <vt:lpstr>Слайд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Raybook</dc:creator>
  <cp:lastModifiedBy>Пользователь</cp:lastModifiedBy>
  <cp:revision>7</cp:revision>
  <dcterms:created xsi:type="dcterms:W3CDTF">2013-06-13T08:15:56Z</dcterms:created>
  <dcterms:modified xsi:type="dcterms:W3CDTF">2013-06-14T06:30:47Z</dcterms:modified>
</cp:coreProperties>
</file>

<file path=docProps/thumbnail.jpeg>
</file>