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Птицы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276872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с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2276872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т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2276872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е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276872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л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2276872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ё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3212976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о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3212976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е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3212976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г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3212976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д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3212976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р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4149080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р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1800" y="4149080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щ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4149080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о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4149080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л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80112" y="4149080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о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5085184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о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71800" y="5085184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к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5085184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а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44008" y="5085184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д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80112" y="5085184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з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35696" y="1340768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д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71800" y="1340768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я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07904" y="1340768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л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644008" y="1340768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о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580112" y="1340768"/>
            <a:ext cx="9144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р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33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33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33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33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33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606E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606E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606E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606E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606E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606E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992AF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992AF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992AF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992AF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992AF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EA2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EA2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EA20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EA20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EA20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E1820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E1820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E1820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E1820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</TotalTime>
  <Words>26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Птицы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Raybook</dc:creator>
  <cp:lastModifiedBy>Пользователь</cp:lastModifiedBy>
  <cp:revision>5</cp:revision>
  <dcterms:created xsi:type="dcterms:W3CDTF">2013-06-13T08:23:35Z</dcterms:created>
  <dcterms:modified xsi:type="dcterms:W3CDTF">2013-06-27T07:03:59Z</dcterms:modified>
</cp:coreProperties>
</file>