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Файнворд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923928" y="5229200"/>
            <a:ext cx="3888432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НАЧАТЬ  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5432" y="85841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о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9328" y="85841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р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81536" y="85841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з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3744" y="85841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т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5432" y="179452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л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9328" y="179452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и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81536" y="179452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53744" y="179452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е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5432" y="273062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ь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9328" y="273062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с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81536" y="273062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л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53744" y="273062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к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81536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ь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53744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о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953744" y="4602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р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17640" y="85841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с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17640" y="179452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б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017640" y="273062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е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17640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17640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н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017640" y="4602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е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209328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т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09328" y="4602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м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45432" y="3666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р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145432" y="4602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081536" y="4602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к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8172400" y="5886400"/>
            <a:ext cx="971600" cy="971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980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916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л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285293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к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78904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с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980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й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1916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85293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р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378904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980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р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1916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е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285293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в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78904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б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11960" y="980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11960" y="1916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ж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1960" y="285293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11960" y="378904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е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980728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й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8064" y="1916832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2852936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т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3789040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й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03648" y="472514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н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39752" y="472514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75856" y="472514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й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211960" y="472514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л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48064" y="4725144"/>
            <a:ext cx="914400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ы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27" name="Управляющая кнопка: настраиваемая 26">
            <a:hlinkClick r:id="" action="ppaction://hlinkshowjump?jump=endshow" highlightClick="1"/>
          </p:cNvPr>
          <p:cNvSpPr/>
          <p:nvPr/>
        </p:nvSpPr>
        <p:spPr>
          <a:xfrm>
            <a:off x="8172400" y="5877272"/>
            <a:ext cx="971600" cy="9807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Выход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61</Words>
  <Application>Microsoft Office PowerPoint</Application>
  <PresentationFormat>Экран (4:3)</PresentationFormat>
  <Paragraphs>53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Файнворд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7</cp:revision>
  <dcterms:modified xsi:type="dcterms:W3CDTF">2013-06-27T07:02:49Z</dcterms:modified>
</cp:coreProperties>
</file>