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13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27.06.2013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27.06.2013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/>
              <a:t>Животные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flipH="1">
            <a:off x="3275856" y="1844824"/>
            <a:ext cx="864096" cy="7920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rgbClr val="002060"/>
                </a:solidFill>
              </a:rPr>
              <a:t>у</a:t>
            </a:r>
            <a:endParaRPr lang="ru-RU" sz="6000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 flipH="1">
            <a:off x="3275856" y="2636912"/>
            <a:ext cx="864096" cy="7920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smtClean="0">
                <a:solidFill>
                  <a:srgbClr val="002060"/>
                </a:solidFill>
              </a:rPr>
              <a:t>м</a:t>
            </a:r>
            <a:endParaRPr lang="ru-RU" sz="8000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 flipH="1">
            <a:off x="3275856" y="3429000"/>
            <a:ext cx="864096" cy="7920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smtClean="0">
                <a:solidFill>
                  <a:srgbClr val="002060"/>
                </a:solidFill>
              </a:rPr>
              <a:t>л</a:t>
            </a:r>
            <a:endParaRPr lang="ru-RU" sz="8000" dirty="0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 flipH="1">
            <a:off x="3275856" y="4221088"/>
            <a:ext cx="864096" cy="7920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smtClean="0">
                <a:solidFill>
                  <a:srgbClr val="002060"/>
                </a:solidFill>
              </a:rPr>
              <a:t>е</a:t>
            </a:r>
            <a:endParaRPr lang="ru-RU" sz="8000" dirty="0">
              <a:solidFill>
                <a:srgbClr val="00206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275856" y="5013176"/>
            <a:ext cx="864096" cy="7920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err="1" smtClean="0">
                <a:solidFill>
                  <a:srgbClr val="002060"/>
                </a:solidFill>
              </a:rPr>
              <a:t>р</a:t>
            </a:r>
            <a:endParaRPr lang="ru-RU" sz="6600" dirty="0">
              <a:solidFill>
                <a:srgbClr val="00206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2483768" y="5013176"/>
            <a:ext cx="792088" cy="7920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smtClean="0">
                <a:solidFill>
                  <a:srgbClr val="002060"/>
                </a:solidFill>
              </a:rPr>
              <a:t>г</a:t>
            </a:r>
            <a:endParaRPr lang="ru-RU" sz="8000" dirty="0">
              <a:solidFill>
                <a:srgbClr val="00206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2483768" y="4221088"/>
            <a:ext cx="792088" cy="7920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smtClean="0">
                <a:solidFill>
                  <a:srgbClr val="002060"/>
                </a:solidFill>
              </a:rPr>
              <a:t>и</a:t>
            </a:r>
            <a:endParaRPr lang="ru-RU" sz="8000" dirty="0">
              <a:solidFill>
                <a:srgbClr val="00206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2483768" y="3429000"/>
            <a:ext cx="792088" cy="7920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smtClean="0">
                <a:solidFill>
                  <a:srgbClr val="002060"/>
                </a:solidFill>
              </a:rPr>
              <a:t>т</a:t>
            </a:r>
            <a:endParaRPr lang="ru-RU" sz="8000" dirty="0">
              <a:solidFill>
                <a:srgbClr val="00206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 flipH="1">
            <a:off x="2483768" y="2636912"/>
            <a:ext cx="792088" cy="7920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smtClean="0">
                <a:solidFill>
                  <a:srgbClr val="002060"/>
                </a:solidFill>
              </a:rPr>
              <a:t>а</a:t>
            </a:r>
            <a:endParaRPr lang="ru-RU" sz="8000" dirty="0">
              <a:solidFill>
                <a:srgbClr val="00206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 flipH="1">
            <a:off x="2483768" y="1844824"/>
            <a:ext cx="792088" cy="7920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err="1" smtClean="0">
                <a:solidFill>
                  <a:srgbClr val="002060"/>
                </a:solidFill>
              </a:rPr>
              <a:t>п</a:t>
            </a:r>
            <a:endParaRPr lang="ru-RU" sz="8000" dirty="0">
              <a:solidFill>
                <a:srgbClr val="00206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 flipH="1">
            <a:off x="4139952" y="1844824"/>
            <a:ext cx="864096" cy="7920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smtClean="0">
                <a:solidFill>
                  <a:srgbClr val="002060"/>
                </a:solidFill>
              </a:rPr>
              <a:t>г</a:t>
            </a:r>
            <a:endParaRPr lang="ru-RU" sz="8000" dirty="0">
              <a:solidFill>
                <a:srgbClr val="00206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 flipH="1">
            <a:off x="4139952" y="2636912"/>
            <a:ext cx="864096" cy="7920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err="1" smtClean="0">
                <a:solidFill>
                  <a:srgbClr val="002060"/>
                </a:solidFill>
              </a:rPr>
              <a:t>д</a:t>
            </a:r>
            <a:endParaRPr lang="ru-RU" sz="8000" dirty="0">
              <a:solidFill>
                <a:srgbClr val="002060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4139952" y="3429000"/>
            <a:ext cx="864096" cy="7920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err="1" smtClean="0">
                <a:solidFill>
                  <a:srgbClr val="002060"/>
                </a:solidFill>
              </a:rPr>
              <a:t>к</a:t>
            </a:r>
            <a:endParaRPr lang="ru-RU" sz="8000" dirty="0">
              <a:solidFill>
                <a:srgbClr val="00206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4139952" y="4221088"/>
            <a:ext cx="864096" cy="7920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smtClean="0">
                <a:solidFill>
                  <a:srgbClr val="002060"/>
                </a:solidFill>
              </a:rPr>
              <a:t>о</a:t>
            </a:r>
            <a:endParaRPr lang="ru-RU" sz="8000" dirty="0">
              <a:solidFill>
                <a:srgbClr val="002060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5004048" y="4221088"/>
            <a:ext cx="864096" cy="7920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err="1" smtClean="0">
                <a:solidFill>
                  <a:srgbClr val="002060"/>
                </a:solidFill>
              </a:rPr>
              <a:t>ы</a:t>
            </a:r>
            <a:endParaRPr lang="ru-RU" sz="8000" dirty="0">
              <a:solidFill>
                <a:srgbClr val="002060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 flipH="1">
            <a:off x="5868144" y="4221088"/>
            <a:ext cx="864096" cy="7920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err="1" smtClean="0">
                <a:solidFill>
                  <a:srgbClr val="002060"/>
                </a:solidFill>
              </a:rPr>
              <a:t>д</a:t>
            </a:r>
            <a:endParaRPr lang="ru-RU" sz="8000" dirty="0">
              <a:solidFill>
                <a:srgbClr val="002060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 flipH="1">
            <a:off x="5868144" y="5013176"/>
            <a:ext cx="864096" cy="7920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err="1" smtClean="0">
                <a:solidFill>
                  <a:srgbClr val="002060"/>
                </a:solidFill>
              </a:rPr>
              <a:t>р</a:t>
            </a:r>
            <a:endParaRPr lang="ru-RU" sz="7200" dirty="0">
              <a:solidFill>
                <a:srgbClr val="002060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 flipH="1">
            <a:off x="5004048" y="5013176"/>
            <a:ext cx="864096" cy="7920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smtClean="0">
                <a:solidFill>
                  <a:srgbClr val="002060"/>
                </a:solidFill>
              </a:rPr>
              <a:t>а</a:t>
            </a:r>
            <a:endParaRPr lang="ru-RU" sz="8000" dirty="0">
              <a:solidFill>
                <a:srgbClr val="002060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 flipH="1">
            <a:off x="4139952" y="5013176"/>
            <a:ext cx="864096" cy="7920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err="1" smtClean="0">
                <a:solidFill>
                  <a:srgbClr val="002060"/>
                </a:solidFill>
              </a:rPr>
              <a:t>п</a:t>
            </a:r>
            <a:endParaRPr lang="ru-RU" sz="8000" dirty="0">
              <a:solidFill>
                <a:srgbClr val="002060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5004048" y="3429000"/>
            <a:ext cx="864096" cy="7920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smtClean="0">
                <a:solidFill>
                  <a:srgbClr val="002060"/>
                </a:solidFill>
              </a:rPr>
              <a:t>о</a:t>
            </a:r>
            <a:endParaRPr lang="ru-RU" sz="8000" dirty="0">
              <a:solidFill>
                <a:srgbClr val="002060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 flipH="1">
            <a:off x="5868144" y="3429000"/>
            <a:ext cx="864096" cy="7920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smtClean="0">
                <a:solidFill>
                  <a:srgbClr val="002060"/>
                </a:solidFill>
              </a:rPr>
              <a:t>т</a:t>
            </a:r>
            <a:endParaRPr lang="ru-RU" sz="8000" dirty="0">
              <a:solidFill>
                <a:srgbClr val="002060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H="1">
            <a:off x="5004048" y="2636912"/>
            <a:ext cx="864096" cy="7920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err="1" smtClean="0">
                <a:solidFill>
                  <a:srgbClr val="002060"/>
                </a:solidFill>
              </a:rPr>
              <a:t>р</a:t>
            </a:r>
            <a:endParaRPr lang="ru-RU" sz="7200" dirty="0">
              <a:solidFill>
                <a:srgbClr val="002060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H="1">
            <a:off x="5868144" y="2636912"/>
            <a:ext cx="864096" cy="7920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smtClean="0">
                <a:solidFill>
                  <a:srgbClr val="002060"/>
                </a:solidFill>
              </a:rPr>
              <a:t>а</a:t>
            </a:r>
            <a:endParaRPr lang="ru-RU" sz="8000" dirty="0">
              <a:solidFill>
                <a:srgbClr val="002060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 flipH="1">
            <a:off x="5004048" y="1844824"/>
            <a:ext cx="864096" cy="7920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smtClean="0">
                <a:solidFill>
                  <a:srgbClr val="002060"/>
                </a:solidFill>
              </a:rPr>
              <a:t>е</a:t>
            </a:r>
            <a:endParaRPr lang="ru-RU" sz="8000" dirty="0">
              <a:solidFill>
                <a:srgbClr val="002060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 flipH="1">
            <a:off x="5868144" y="1844824"/>
            <a:ext cx="864096" cy="7920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err="1" smtClean="0">
                <a:solidFill>
                  <a:srgbClr val="002060"/>
                </a:solidFill>
              </a:rPr>
              <a:t>п</a:t>
            </a:r>
            <a:endParaRPr lang="ru-RU" sz="8000" dirty="0">
              <a:solidFill>
                <a:srgbClr val="002060"/>
              </a:solidFill>
            </a:endParaRPr>
          </a:p>
        </p:txBody>
      </p:sp>
      <p:sp>
        <p:nvSpPr>
          <p:cNvPr id="27" name="Заголовок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8" name="Содержимое 2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4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5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5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99CC"/>
                                      </p:to>
                                    </p:animClr>
                                    <p:set>
                                      <p:cBhvr>
                                        <p:cTn id="6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99CC"/>
                                      </p:to>
                                    </p:animClr>
                                    <p:set>
                                      <p:cBhvr>
                                        <p:cTn id="7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7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99CC"/>
                                      </p:to>
                                    </p:animClr>
                                    <p:set>
                                      <p:cBhvr>
                                        <p:cTn id="7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83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99CC"/>
                                      </p:to>
                                    </p:animClr>
                                    <p:set>
                                      <p:cBhvr>
                                        <p:cTn id="84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5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90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99CC"/>
                                      </p:to>
                                    </p:animClr>
                                    <p:set>
                                      <p:cBhvr>
                                        <p:cTn id="91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2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97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99CC"/>
                                      </p:to>
                                    </p:animClr>
                                    <p:set>
                                      <p:cBhvr>
                                        <p:cTn id="9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9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0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" fill="hold">
                      <p:stCondLst>
                        <p:cond delay="0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0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10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11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112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3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18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119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0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121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2" fill="hold">
                      <p:stCondLst>
                        <p:cond delay="0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25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126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7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3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13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35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6" fill="hold">
                      <p:stCondLst>
                        <p:cond delay="0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39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14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>
                      <p:stCondLst>
                        <p:cond delay="0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4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48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9" fill="hold">
                      <p:stCondLst>
                        <p:cond delay="0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52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99CC"/>
                                      </p:to>
                                    </p:animClr>
                                    <p:set>
                                      <p:cBhvr>
                                        <p:cTn id="153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4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55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6" fill="hold">
                      <p:stCondLst>
                        <p:cond delay="0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59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160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1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62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3" fill="hold">
                      <p:stCondLst>
                        <p:cond delay="0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66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167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8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69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0" fill="hold">
                      <p:stCondLst>
                        <p:cond delay="0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73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174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5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одульн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43</TotalTime>
  <Words>26</Words>
  <Application>Microsoft Office PowerPoint</Application>
  <PresentationFormat>Экран (4:3)</PresentationFormat>
  <Paragraphs>26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Модульная</vt:lpstr>
      <vt:lpstr>Животные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Raybook</dc:creator>
  <cp:lastModifiedBy>Пользователь</cp:lastModifiedBy>
  <cp:revision>7</cp:revision>
  <dcterms:created xsi:type="dcterms:W3CDTF">2013-06-13T08:22:22Z</dcterms:created>
  <dcterms:modified xsi:type="dcterms:W3CDTF">2013-06-27T07:06:52Z</dcterms:modified>
</cp:coreProperties>
</file>