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6" r:id="rId1"/>
  </p:sldMasterIdLst>
  <p:sldIdLst>
    <p:sldId id="258" r:id="rId2"/>
    <p:sldId id="257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113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ru-RU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Прямоугольник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Прямая соединительная линия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Прямая соединительная линия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Прямая соединительная линия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Прямая соединительная линия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Прямоугольник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Овал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Овал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Овал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Овал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Овал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Содержимое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ru-RU"/>
          </a:p>
        </p:txBody>
      </p:sp>
      <p:sp>
        <p:nvSpPr>
          <p:cNvPr id="9" name="Прямоугольник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ая соединительная линия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Прямая соединительная линия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Прямая соединительная линия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Прямая соединительная линия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Прямоугольник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Овал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Овал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Овал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Овал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Овал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Прямая соединительная линия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Содержимое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Содержимое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2" name="Текст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4" name="Текст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6" name="Дата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8" name="Прямая соединительная линия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Прямая соединительная линия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Овал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Содержимое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1" name="Дата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3" name="Нижний колонтитул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Овал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0" name="Прямая соединительная линия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ая соединительная линия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Прямая соединительная линия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Прямая соединительная линия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Дата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1" name="Нижний колонтитул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Прямая соединительная линия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18F355F7-0480-4066-8494-0F7D9C50D01D}" type="datetimeFigureOut">
              <a:rPr lang="ru-RU" smtClean="0"/>
              <a:pPr/>
              <a:t>27.06.2013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Овал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F2EE0C62-5524-41D7-8C45-88A3A033EA35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Реки России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Прямоугольник 5"/>
          <p:cNvSpPr/>
          <p:nvPr/>
        </p:nvSpPr>
        <p:spPr>
          <a:xfrm>
            <a:off x="323528" y="260648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/>
              <a:t>Д</a:t>
            </a:r>
          </a:p>
        </p:txBody>
      </p:sp>
      <p:sp>
        <p:nvSpPr>
          <p:cNvPr id="7" name="Прямоугольник 6"/>
          <p:cNvSpPr/>
          <p:nvPr/>
        </p:nvSpPr>
        <p:spPr>
          <a:xfrm>
            <a:off x="1475656" y="260648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Х</a:t>
            </a:r>
            <a:endParaRPr lang="ru-RU" sz="4000" b="1" dirty="0"/>
          </a:p>
        </p:txBody>
      </p:sp>
      <p:sp>
        <p:nvSpPr>
          <p:cNvPr id="8" name="Прямоугольник 7"/>
          <p:cNvSpPr/>
          <p:nvPr/>
        </p:nvSpPr>
        <p:spPr>
          <a:xfrm>
            <a:off x="3779912" y="260648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В</a:t>
            </a:r>
            <a:endParaRPr lang="ru-RU" sz="4000" b="1" dirty="0"/>
          </a:p>
        </p:txBody>
      </p:sp>
      <p:sp>
        <p:nvSpPr>
          <p:cNvPr id="9" name="Прямоугольник 8"/>
          <p:cNvSpPr/>
          <p:nvPr/>
        </p:nvSpPr>
        <p:spPr>
          <a:xfrm>
            <a:off x="2627784" y="260648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О</a:t>
            </a:r>
            <a:endParaRPr lang="ru-RU" sz="4000" b="1" dirty="0"/>
          </a:p>
        </p:txBody>
      </p:sp>
      <p:sp>
        <p:nvSpPr>
          <p:cNvPr id="10" name="Прямоугольник 9"/>
          <p:cNvSpPr/>
          <p:nvPr/>
        </p:nvSpPr>
        <p:spPr>
          <a:xfrm>
            <a:off x="4932040" y="260648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О</a:t>
            </a:r>
            <a:endParaRPr lang="ru-RU" sz="4000" b="1" dirty="0"/>
          </a:p>
        </p:txBody>
      </p:sp>
      <p:sp>
        <p:nvSpPr>
          <p:cNvPr id="13" name="Прямоугольник 12"/>
          <p:cNvSpPr/>
          <p:nvPr/>
        </p:nvSpPr>
        <p:spPr>
          <a:xfrm>
            <a:off x="1475656" y="1412776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Н</a:t>
            </a:r>
            <a:endParaRPr lang="ru-RU" sz="4000" b="1" dirty="0"/>
          </a:p>
        </p:txBody>
      </p:sp>
      <p:sp>
        <p:nvSpPr>
          <p:cNvPr id="14" name="Прямоугольник 13"/>
          <p:cNvSpPr/>
          <p:nvPr/>
        </p:nvSpPr>
        <p:spPr>
          <a:xfrm>
            <a:off x="323528" y="1412776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О</a:t>
            </a:r>
            <a:endParaRPr lang="ru-RU" sz="4000" b="1" dirty="0"/>
          </a:p>
        </p:txBody>
      </p:sp>
      <p:sp>
        <p:nvSpPr>
          <p:cNvPr id="15" name="Прямоугольник 14"/>
          <p:cNvSpPr/>
          <p:nvPr/>
        </p:nvSpPr>
        <p:spPr>
          <a:xfrm>
            <a:off x="4932040" y="1412776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Л</a:t>
            </a:r>
            <a:endParaRPr lang="ru-RU" sz="4000" b="1" dirty="0"/>
          </a:p>
        </p:txBody>
      </p:sp>
      <p:sp>
        <p:nvSpPr>
          <p:cNvPr id="16" name="Прямоугольник 15"/>
          <p:cNvSpPr/>
          <p:nvPr/>
        </p:nvSpPr>
        <p:spPr>
          <a:xfrm>
            <a:off x="3779912" y="1412776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Г</a:t>
            </a:r>
            <a:endParaRPr lang="ru-RU" sz="4000" b="1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2627784" y="1412776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П</a:t>
            </a:r>
            <a:endParaRPr lang="ru-RU" sz="4000" b="1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1475656" y="2564904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/>
              <a:t>Р</a:t>
            </a:r>
          </a:p>
        </p:txBody>
      </p:sp>
      <p:sp>
        <p:nvSpPr>
          <p:cNvPr id="19" name="Прямоугольник 18"/>
          <p:cNvSpPr/>
          <p:nvPr/>
        </p:nvSpPr>
        <p:spPr>
          <a:xfrm>
            <a:off x="323528" y="2564904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А</a:t>
            </a:r>
            <a:endParaRPr lang="ru-RU" sz="4000" b="1" dirty="0"/>
          </a:p>
        </p:txBody>
      </p:sp>
      <p:sp>
        <p:nvSpPr>
          <p:cNvPr id="20" name="Прямоугольник 19"/>
          <p:cNvSpPr/>
          <p:nvPr/>
        </p:nvSpPr>
        <p:spPr>
          <a:xfrm>
            <a:off x="4932040" y="2564904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Р</a:t>
            </a:r>
            <a:endParaRPr lang="ru-RU" sz="4000" b="1" dirty="0"/>
          </a:p>
        </p:txBody>
      </p:sp>
      <p:sp>
        <p:nvSpPr>
          <p:cNvPr id="21" name="Прямоугольник 20"/>
          <p:cNvSpPr/>
          <p:nvPr/>
        </p:nvSpPr>
        <p:spPr>
          <a:xfrm>
            <a:off x="3779912" y="2564904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А</a:t>
            </a:r>
            <a:endParaRPr lang="ru-RU" sz="4000" b="1" dirty="0"/>
          </a:p>
        </p:txBody>
      </p:sp>
      <p:sp>
        <p:nvSpPr>
          <p:cNvPr id="22" name="Прямоугольник 21"/>
          <p:cNvSpPr/>
          <p:nvPr/>
        </p:nvSpPr>
        <p:spPr>
          <a:xfrm>
            <a:off x="2627784" y="2564904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Е</a:t>
            </a:r>
            <a:endParaRPr lang="ru-RU" sz="4000" b="1" dirty="0"/>
          </a:p>
        </p:txBody>
      </p:sp>
      <p:sp>
        <p:nvSpPr>
          <p:cNvPr id="24" name="Прямоугольник 23"/>
          <p:cNvSpPr/>
          <p:nvPr/>
        </p:nvSpPr>
        <p:spPr>
          <a:xfrm>
            <a:off x="3779912" y="3717032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Д</a:t>
            </a:r>
            <a:endParaRPr lang="ru-RU" sz="4000" b="1" dirty="0"/>
          </a:p>
        </p:txBody>
      </p:sp>
      <p:sp>
        <p:nvSpPr>
          <p:cNvPr id="25" name="Прямоугольник 24"/>
          <p:cNvSpPr/>
          <p:nvPr/>
        </p:nvSpPr>
        <p:spPr>
          <a:xfrm>
            <a:off x="2627784" y="3717032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Б</a:t>
            </a:r>
            <a:endParaRPr lang="ru-RU" sz="4000" b="1" dirty="0"/>
          </a:p>
        </p:txBody>
      </p:sp>
      <p:sp>
        <p:nvSpPr>
          <p:cNvPr id="26" name="Прямоугольник 25"/>
          <p:cNvSpPr/>
          <p:nvPr/>
        </p:nvSpPr>
        <p:spPr>
          <a:xfrm>
            <a:off x="1475656" y="3717032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О</a:t>
            </a:r>
            <a:endParaRPr lang="ru-RU" sz="4000" b="1" dirty="0"/>
          </a:p>
        </p:txBody>
      </p:sp>
      <p:sp>
        <p:nvSpPr>
          <p:cNvPr id="27" name="Прямоугольник 26"/>
          <p:cNvSpPr/>
          <p:nvPr/>
        </p:nvSpPr>
        <p:spPr>
          <a:xfrm>
            <a:off x="323528" y="3717032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М</a:t>
            </a:r>
            <a:endParaRPr lang="ru-RU" sz="4000" b="1" dirty="0"/>
          </a:p>
        </p:txBody>
      </p:sp>
      <p:sp>
        <p:nvSpPr>
          <p:cNvPr id="28" name="Прямоугольник 27"/>
          <p:cNvSpPr/>
          <p:nvPr/>
        </p:nvSpPr>
        <p:spPr>
          <a:xfrm>
            <a:off x="4932040" y="3717032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П</a:t>
            </a:r>
            <a:endParaRPr lang="ru-RU" sz="4000" b="1" dirty="0"/>
          </a:p>
        </p:txBody>
      </p:sp>
      <p:sp>
        <p:nvSpPr>
          <p:cNvPr id="30" name="Прямоугольник 29"/>
          <p:cNvSpPr/>
          <p:nvPr/>
        </p:nvSpPr>
        <p:spPr>
          <a:xfrm>
            <a:off x="4932040" y="4869160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Е</a:t>
            </a:r>
            <a:endParaRPr lang="ru-RU" sz="4000" b="1" dirty="0"/>
          </a:p>
        </p:txBody>
      </p:sp>
      <p:sp>
        <p:nvSpPr>
          <p:cNvPr id="31" name="Прямоугольник 30"/>
          <p:cNvSpPr/>
          <p:nvPr/>
        </p:nvSpPr>
        <p:spPr>
          <a:xfrm>
            <a:off x="3779912" y="4869160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/>
              <a:t>Н</a:t>
            </a:r>
          </a:p>
        </p:txBody>
      </p:sp>
      <p:sp>
        <p:nvSpPr>
          <p:cNvPr id="32" name="Прямоугольник 31"/>
          <p:cNvSpPr/>
          <p:nvPr/>
        </p:nvSpPr>
        <p:spPr>
          <a:xfrm>
            <a:off x="2627784" y="4869160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Ь</a:t>
            </a:r>
            <a:endParaRPr lang="ru-RU" sz="4000" b="1" dirty="0"/>
          </a:p>
        </p:txBody>
      </p:sp>
      <p:sp>
        <p:nvSpPr>
          <p:cNvPr id="33" name="Прямоугольник 32"/>
          <p:cNvSpPr/>
          <p:nvPr/>
        </p:nvSpPr>
        <p:spPr>
          <a:xfrm>
            <a:off x="1475656" y="4869160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Р</a:t>
            </a:r>
            <a:endParaRPr lang="ru-RU" sz="4000" b="1" dirty="0"/>
          </a:p>
        </p:txBody>
      </p:sp>
      <p:sp>
        <p:nvSpPr>
          <p:cNvPr id="34" name="Прямоугольник 33"/>
          <p:cNvSpPr/>
          <p:nvPr/>
        </p:nvSpPr>
        <p:spPr>
          <a:xfrm>
            <a:off x="323528" y="4869160"/>
            <a:ext cx="1152128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 smtClean="0"/>
              <a:t>У</a:t>
            </a:r>
            <a:endParaRPr lang="ru-RU" sz="40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"/>
                  </p:tgtEl>
                </p:cond>
              </p:nextCondLst>
            </p:seq>
            <p:seq concurrent="1" nextAc="seek">
              <p:cTn id="9" restart="whenNotActive" fill="hold" evtFilter="cancelBubble" nodeType="interactiveSeq">
                <p:stCondLst>
                  <p:cond evt="onClick" delay="0">
                    <p:tgtEl>
                      <p:spTgt spid="1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" fill="hold">
                      <p:stCondLst>
                        <p:cond delay="0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3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5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4"/>
                  </p:tgtEl>
                </p:cond>
              </p:nextCondLst>
            </p:seq>
            <p:seq concurrent="1" nextAc="seek">
              <p:cTn id="16" restart="whenNotActive" fill="hold" evtFilter="cancelBubble" nodeType="interactiveSeq">
                <p:stCondLst>
                  <p:cond evt="onClick" delay="0">
                    <p:tgtEl>
                      <p:spTgt spid="1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7" fill="hold">
                      <p:stCondLst>
                        <p:cond delay="0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0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21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2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3"/>
                  </p:tgtEl>
                </p:cond>
              </p:nextCondLst>
            </p:seq>
            <p:seq concurrent="1" nextAc="seek">
              <p:cTn id="23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4" fill="hold">
                      <p:stCondLst>
                        <p:cond delay="0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7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E00E4F"/>
                                      </p:to>
                                    </p:animClr>
                                    <p:set>
                                      <p:cBhvr>
                                        <p:cTn id="28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9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  <p:seq concurrent="1" nextAc="seek">
              <p:cTn id="30" restart="whenNotActive" fill="hold" evtFilter="cancelBubble" nodeType="interactiveSeq">
                <p:stCondLst>
                  <p:cond evt="onClick" delay="0">
                    <p:tgtEl>
                      <p:spTgt spid="1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1" fill="hold">
                      <p:stCondLst>
                        <p:cond delay="0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4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E00E4F"/>
                                      </p:to>
                                    </p:animClr>
                                    <p:set>
                                      <p:cBhvr>
                                        <p:cTn id="35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6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7"/>
                  </p:tgtEl>
                </p:cond>
              </p:nextCondLst>
            </p:seq>
            <p:seq concurrent="1" nextAc="seek">
              <p:cTn id="37" restart="whenNotActive" fill="hold" evtFilter="cancelBubble" nodeType="interactiveSeq">
                <p:stCondLst>
                  <p:cond evt="onClick" delay="0">
                    <p:tgtEl>
                      <p:spTgt spid="2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8" fill="hold">
                      <p:stCondLst>
                        <p:cond delay="0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1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E00E4F"/>
                                      </p:to>
                                    </p:animClr>
                                    <p:set>
                                      <p:cBhvr>
                                        <p:cTn id="42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3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2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1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8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E00E4F"/>
                                      </p:to>
                                    </p:animClr>
                                    <p:set>
                                      <p:cBhvr>
                                        <p:cTn id="49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50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8"/>
                  </p:tgtEl>
                </p:cond>
              </p:nextCondLst>
            </p:seq>
            <p:seq concurrent="1" nextAc="seek">
              <p:cTn id="51" restart="whenNotActive" fill="hold" evtFilter="cancelBubble" nodeType="interactiveSeq">
                <p:stCondLst>
                  <p:cond evt="onClick" delay="0">
                    <p:tgtEl>
                      <p:spTgt spid="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2" fill="hold">
                      <p:stCondLst>
                        <p:cond delay="0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55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DDEE1"/>
                                      </p:to>
                                    </p:animClr>
                                    <p:set>
                                      <p:cBhvr>
                                        <p:cTn id="5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5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"/>
                  </p:tgtEl>
                </p:cond>
              </p:nextCondLst>
            </p:seq>
            <p:seq concurrent="1" nextAc="seek">
              <p:cTn id="58" restart="whenNotActive" fill="hold" evtFilter="cancelBubble" nodeType="interactiveSeq">
                <p:stCondLst>
                  <p:cond evt="onClick" delay="0">
                    <p:tgtEl>
                      <p:spTgt spid="1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9" fill="hold">
                      <p:stCondLst>
                        <p:cond delay="0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2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DDEE1"/>
                                      </p:to>
                                    </p:animClr>
                                    <p:set>
                                      <p:cBhvr>
                                        <p:cTn id="63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64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5"/>
                  </p:tgtEl>
                </p:cond>
              </p:nextCondLst>
            </p:seq>
            <p:seq concurrent="1" nextAc="seek">
              <p:cTn id="65" restart="whenNotActive" fill="hold" evtFilter="cancelBubble" nodeType="interactiveSeq">
                <p:stCondLst>
                  <p:cond evt="onClick" delay="0">
                    <p:tgtEl>
                      <p:spTgt spid="1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6" fill="hold">
                      <p:stCondLst>
                        <p:cond delay="0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9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DDEE1"/>
                                      </p:to>
                                    </p:animClr>
                                    <p:set>
                                      <p:cBhvr>
                                        <p:cTn id="70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71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6"/>
                  </p:tgtEl>
                </p:cond>
              </p:nextCondLst>
            </p:seq>
            <p:seq concurrent="1" nextAc="seek">
              <p:cTn id="72" restart="whenNotActive" fill="hold" evtFilter="cancelBubble" nodeType="interactiveSeq">
                <p:stCondLst>
                  <p:cond evt="onClick" delay="0">
                    <p:tgtEl>
                      <p:spTgt spid="2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3" fill="hold">
                      <p:stCondLst>
                        <p:cond delay="0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76" dur="2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DDEE1"/>
                                      </p:to>
                                    </p:animClr>
                                    <p:set>
                                      <p:cBhvr>
                                        <p:cTn id="77" dur="2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78" dur="2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1"/>
                  </p:tgtEl>
                </p:cond>
              </p:nextCondLst>
            </p:seq>
            <p:seq concurrent="1" nextAc="seek">
              <p:cTn id="79" restart="whenNotActive" fill="hold" evtFilter="cancelBubble" nodeType="interactiveSeq">
                <p:stCondLst>
                  <p:cond evt="onClick" delay="0">
                    <p:tgtEl>
                      <p:spTgt spid="1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0" fill="hold">
                      <p:stCondLst>
                        <p:cond delay="0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83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9EC62"/>
                                      </p:to>
                                    </p:animClr>
                                    <p:set>
                                      <p:cBhvr>
                                        <p:cTn id="84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5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9"/>
                  </p:tgtEl>
                </p:cond>
              </p:nextCondLst>
            </p:seq>
            <p:seq concurrent="1" nextAc="seek">
              <p:cTn id="86" restart="whenNotActive" fill="hold" evtFilter="cancelBubble" nodeType="interactiveSeq">
                <p:stCondLst>
                  <p:cond evt="onClick" delay="0">
                    <p:tgtEl>
                      <p:spTgt spid="2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7" fill="hold">
                      <p:stCondLst>
                        <p:cond delay="0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90" dur="2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9EC62"/>
                                      </p:to>
                                    </p:animClr>
                                    <p:set>
                                      <p:cBhvr>
                                        <p:cTn id="91" dur="2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92" dur="2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7"/>
                  </p:tgtEl>
                </p:cond>
              </p:nextCondLst>
            </p:seq>
            <p:seq concurrent="1" nextAc="seek">
              <p:cTn id="93" restart="whenNotActive" fill="hold" evtFilter="cancelBubble" nodeType="interactiveSeq">
                <p:stCondLst>
                  <p:cond evt="onClick" delay="0">
                    <p:tgtEl>
                      <p:spTgt spid="3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4" fill="hold">
                      <p:stCondLst>
                        <p:cond delay="0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97" dur="2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9EC62"/>
                                      </p:to>
                                    </p:animClr>
                                    <p:set>
                                      <p:cBhvr>
                                        <p:cTn id="98" dur="2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99" dur="2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4"/>
                  </p:tgtEl>
                </p:cond>
              </p:nextCondLst>
            </p:seq>
            <p:seq concurrent="1" nextAc="seek">
              <p:cTn id="100" restart="whenNotActive" fill="hold" evtFilter="cancelBubble" nodeType="interactiveSeq">
                <p:stCondLst>
                  <p:cond evt="onClick" delay="0">
                    <p:tgtEl>
                      <p:spTgt spid="3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1" fill="hold">
                      <p:stCondLst>
                        <p:cond delay="0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4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9EC62"/>
                                      </p:to>
                                    </p:animClr>
                                    <p:set>
                                      <p:cBhvr>
                                        <p:cTn id="105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06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3"/>
                  </p:tgtEl>
                </p:cond>
              </p:nextCondLst>
            </p:seq>
            <p:seq concurrent="1" nextAc="seek">
              <p:cTn id="107" restart="whenNotActive" fill="hold" evtFilter="cancelBubble" nodeType="interactiveSeq">
                <p:stCondLst>
                  <p:cond evt="onClick" delay="0">
                    <p:tgtEl>
                      <p:spTgt spid="2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8" fill="hold">
                      <p:stCondLst>
                        <p:cond delay="0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11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E6E668"/>
                                      </p:to>
                                    </p:animClr>
                                    <p:set>
                                      <p:cBhvr>
                                        <p:cTn id="112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13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"/>
                  </p:tgtEl>
                </p:cond>
              </p:nextCondLst>
            </p:seq>
            <p:seq concurrent="1" nextAc="seek">
              <p:cTn id="114" restart="whenNotActive" fill="hold" evtFilter="cancelBubble" nodeType="interactiveSeq">
                <p:stCondLst>
                  <p:cond evt="onClick" delay="0">
                    <p:tgtEl>
                      <p:spTgt spid="2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5" fill="hold">
                      <p:stCondLst>
                        <p:cond delay="0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18" dur="2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E6E668"/>
                                      </p:to>
                                    </p:animClr>
                                    <p:set>
                                      <p:cBhvr>
                                        <p:cTn id="119" dur="2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0" dur="2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5"/>
                  </p:tgtEl>
                </p:cond>
              </p:nextCondLst>
            </p:seq>
            <p:seq concurrent="1" nextAc="seek">
              <p:cTn id="121" restart="whenNotActive" fill="hold" evtFilter="cancelBubble" nodeType="interactiveSeq">
                <p:stCondLst>
                  <p:cond evt="onClick" delay="0">
                    <p:tgtEl>
                      <p:spTgt spid="3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2" fill="hold">
                      <p:stCondLst>
                        <p:cond delay="0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25" dur="2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E6E668"/>
                                      </p:to>
                                    </p:animClr>
                                    <p:set>
                                      <p:cBhvr>
                                        <p:cTn id="126" dur="2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7" dur="2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2"/>
                  </p:tgtEl>
                </p:cond>
              </p:nextCondLst>
            </p:seq>
            <p:seq concurrent="1" nextAc="seek">
              <p:cTn id="128" restart="whenNotActive" fill="hold" evtFilter="cancelBubble" nodeType="interactiveSeq">
                <p:stCondLst>
                  <p:cond evt="onClick" delay="0">
                    <p:tgtEl>
                      <p:spTgt spid="2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9" fill="hold">
                      <p:stCondLst>
                        <p:cond delay="0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32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5B1876"/>
                                      </p:to>
                                    </p:animClr>
                                    <p:set>
                                      <p:cBhvr>
                                        <p:cTn id="133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34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4"/>
                  </p:tgtEl>
                </p:cond>
              </p:nextCondLst>
            </p:seq>
            <p:seq concurrent="1" nextAc="seek">
              <p:cTn id="135" restart="whenNotActive" fill="hold" evtFilter="cancelBubble" nodeType="interactiveSeq">
                <p:stCondLst>
                  <p:cond evt="onClick" delay="0">
                    <p:tgtEl>
                      <p:spTgt spid="3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36" fill="hold">
                      <p:stCondLst>
                        <p:cond delay="0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39" dur="2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5B1876"/>
                                      </p:to>
                                    </p:animClr>
                                    <p:set>
                                      <p:cBhvr>
                                        <p:cTn id="140" dur="2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1" dur="2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1"/>
                  </p:tgtEl>
                </p:cond>
              </p:nextCondLst>
            </p:seq>
            <p:seq concurrent="1" nextAc="seek">
              <p:cTn id="142" restart="whenNotActive" fill="hold" evtFilter="cancelBubble" nodeType="interactiveSeq">
                <p:stCondLst>
                  <p:cond evt="onClick" delay="0">
                    <p:tgtEl>
                      <p:spTgt spid="3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43" fill="hold">
                      <p:stCondLst>
                        <p:cond delay="0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6" dur="2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5B1876"/>
                                      </p:to>
                                    </p:animClr>
                                    <p:set>
                                      <p:cBhvr>
                                        <p:cTn id="147" dur="2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8" dur="2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0"/>
                  </p:tgtEl>
                </p:cond>
              </p:nextCondLst>
            </p:seq>
            <p:seq concurrent="1" nextAc="seek">
              <p:cTn id="149" restart="whenNotActive" fill="hold" evtFilter="cancelBubble" nodeType="interactiveSeq">
                <p:stCondLst>
                  <p:cond evt="onClick" delay="0">
                    <p:tgtEl>
                      <p:spTgt spid="2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0" fill="hold">
                      <p:stCondLst>
                        <p:cond delay="0"/>
                      </p:stCondLst>
                      <p:childTnLst>
                        <p:par>
                          <p:cTn id="151" fill="hold">
                            <p:stCondLst>
                              <p:cond delay="0"/>
                            </p:stCondLst>
                            <p:childTnLst>
                              <p:par>
                                <p:cTn id="152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53" dur="2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5B1876"/>
                                      </p:to>
                                    </p:animClr>
                                    <p:set>
                                      <p:cBhvr>
                                        <p:cTn id="154" dur="2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55" dur="2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8"/>
                  </p:tgtEl>
                </p:cond>
              </p:nextCondLst>
            </p:seq>
            <p:seq concurrent="1" nextAc="seek">
              <p:cTn id="156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7" fill="hold">
                      <p:stCondLst>
                        <p:cond delay="0"/>
                      </p:stCondLst>
                      <p:childTnLst>
                        <p:par>
                          <p:cTn id="158" fill="hold">
                            <p:stCondLst>
                              <p:cond delay="0"/>
                            </p:stCondLst>
                            <p:childTnLst>
                              <p:par>
                                <p:cTn id="159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60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DDEE1"/>
                                      </p:to>
                                    </p:animClr>
                                    <p:set>
                                      <p:cBhvr>
                                        <p:cTn id="161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2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  <p:seq concurrent="1" nextAc="seek">
              <p:cTn id="163" restart="whenNotActive" fill="hold" evtFilter="cancelBubble" nodeType="interactiveSeq">
                <p:stCondLst>
                  <p:cond evt="onClick" delay="0">
                    <p:tgtEl>
                      <p:spTgt spid="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64" fill="hold">
                      <p:stCondLst>
                        <p:cond delay="0"/>
                      </p:stCondLst>
                      <p:childTnLst>
                        <p:par>
                          <p:cTn id="165" fill="hold">
                            <p:stCondLst>
                              <p:cond delay="0"/>
                            </p:stCondLst>
                            <p:childTnLst>
                              <p:par>
                                <p:cTn id="166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67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E00E4F"/>
                                      </p:to>
                                    </p:animClr>
                                    <p:set>
                                      <p:cBhvr>
                                        <p:cTn id="168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9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9"/>
                  </p:tgtEl>
                </p:cond>
              </p:nextCondLst>
            </p:seq>
            <p:seq concurrent="1" nextAc="seek">
              <p:cTn id="170" restart="whenNotActive" fill="hold" evtFilter="cancelBubble" nodeType="interactiveSeq">
                <p:stCondLst>
                  <p:cond evt="onClick" delay="0">
                    <p:tgtEl>
                      <p:spTgt spid="2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71" fill="hold">
                      <p:stCondLst>
                        <p:cond delay="0"/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74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5B1876"/>
                                      </p:to>
                                    </p:animClr>
                                    <p:set>
                                      <p:cBhvr>
                                        <p:cTn id="175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76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0"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Эркер">
  <a:themeElements>
    <a:clrScheme name="Эркер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Эркер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Эркер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44</TotalTime>
  <Words>27</Words>
  <Application>Microsoft Office PowerPoint</Application>
  <PresentationFormat>Экран (4:3)</PresentationFormat>
  <Paragraphs>26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Эркер</vt:lpstr>
      <vt:lpstr>Реки России</vt:lpstr>
      <vt:lpstr>Слайд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Raybook</dc:creator>
  <cp:lastModifiedBy>Пользователь</cp:lastModifiedBy>
  <cp:revision>7</cp:revision>
  <dcterms:created xsi:type="dcterms:W3CDTF">2013-06-13T08:26:36Z</dcterms:created>
  <dcterms:modified xsi:type="dcterms:W3CDTF">2013-06-27T07:05:02Z</dcterms:modified>
</cp:coreProperties>
</file>

<file path=docProps/thumbnail.jpeg>
</file>