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8F355F7-0480-4066-8494-0F7D9C50D01D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2EE0C62-5524-41D7-8C45-88A3A033E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55F7-0480-4066-8494-0F7D9C50D01D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0C62-5524-41D7-8C45-88A3A033E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55F7-0480-4066-8494-0F7D9C50D01D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0C62-5524-41D7-8C45-88A3A033E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8F355F7-0480-4066-8494-0F7D9C50D01D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2EE0C62-5524-41D7-8C45-88A3A033EA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8F355F7-0480-4066-8494-0F7D9C50D01D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2EE0C62-5524-41D7-8C45-88A3A033E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55F7-0480-4066-8494-0F7D9C50D01D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0C62-5524-41D7-8C45-88A3A033EA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55F7-0480-4066-8494-0F7D9C50D01D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0C62-5524-41D7-8C45-88A3A033EA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8F355F7-0480-4066-8494-0F7D9C50D01D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2EE0C62-5524-41D7-8C45-88A3A033EA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355F7-0480-4066-8494-0F7D9C50D01D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0C62-5524-41D7-8C45-88A3A033E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8F355F7-0480-4066-8494-0F7D9C50D01D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2EE0C62-5524-41D7-8C45-88A3A033EA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8F355F7-0480-4066-8494-0F7D9C50D01D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2EE0C62-5524-41D7-8C45-88A3A033EA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8F355F7-0480-4066-8494-0F7D9C50D01D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2EE0C62-5524-41D7-8C45-88A3A033E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Реки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260648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Д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260648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260648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</a:t>
            </a:r>
            <a:endParaRPr lang="ru-RU" sz="4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27784" y="260648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</a:t>
            </a:r>
            <a:endParaRPr lang="ru-RU" sz="4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260648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</a:t>
            </a:r>
            <a:endParaRPr lang="ru-RU" sz="4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75656" y="1412776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Н</a:t>
            </a:r>
            <a:endParaRPr lang="ru-RU" sz="40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3528" y="1412776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</a:t>
            </a:r>
            <a:endParaRPr lang="ru-RU" sz="40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932040" y="1412776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Л</a:t>
            </a:r>
            <a:endParaRPr lang="ru-RU" sz="40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779912" y="1412776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Г</a:t>
            </a:r>
            <a:endParaRPr lang="ru-RU" sz="40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627784" y="1412776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П</a:t>
            </a:r>
            <a:endParaRPr lang="ru-RU" sz="40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475656" y="2564904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Р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23528" y="2564904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932040" y="2564904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Р</a:t>
            </a:r>
            <a:endParaRPr lang="ru-RU" sz="40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779912" y="2564904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627784" y="2564904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Е</a:t>
            </a:r>
            <a:endParaRPr lang="ru-RU" sz="40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779912" y="3717032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Д</a:t>
            </a:r>
            <a:endParaRPr lang="ru-RU" sz="40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627784" y="3717032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Б</a:t>
            </a:r>
            <a:endParaRPr lang="ru-RU" sz="40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475656" y="3717032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</a:t>
            </a:r>
            <a:endParaRPr lang="ru-RU" sz="40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23528" y="3717032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М</a:t>
            </a:r>
            <a:endParaRPr lang="ru-RU" sz="40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932040" y="3717032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П</a:t>
            </a:r>
            <a:endParaRPr lang="ru-RU" sz="4000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932040" y="4869160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Е</a:t>
            </a:r>
            <a:endParaRPr lang="ru-RU" sz="40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779912" y="4869160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Н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627784" y="4869160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Ь</a:t>
            </a:r>
            <a:endParaRPr lang="ru-RU" sz="4000" b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1475656" y="4869160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Р</a:t>
            </a:r>
            <a:endParaRPr lang="ru-RU" sz="40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23528" y="4869160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У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00E4F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00E4F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00E4F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00E4F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DDEE1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DDEE1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DDEE1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DDEE1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EC62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EC62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EC62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EC62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6E668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6E668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6E668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B1876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B1876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B1876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B1876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DDEE1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00E4F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B1876"/>
                                      </p:to>
                                    </p:animClr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</TotalTime>
  <Words>27</Words>
  <Application>Microsoft Office PowerPoint</Application>
  <PresentationFormat>Экран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Эркер</vt:lpstr>
      <vt:lpstr>Реки России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Raybook</dc:creator>
  <cp:lastModifiedBy>Пользователь</cp:lastModifiedBy>
  <cp:revision>7</cp:revision>
  <dcterms:created xsi:type="dcterms:W3CDTF">2013-06-13T08:26:36Z</dcterms:created>
  <dcterms:modified xsi:type="dcterms:W3CDTF">2013-06-27T07:05:02Z</dcterms:modified>
</cp:coreProperties>
</file>