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0" i="1" dirty="0" err="1" smtClean="0">
                <a:latin typeface="Times New Roman" pitchFamily="18" charset="0"/>
                <a:cs typeface="Times New Roman" pitchFamily="18" charset="0"/>
              </a:rPr>
              <a:t>Файнворды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 по теме «Природа»</a:t>
            </a:r>
            <a:endParaRPr lang="ru-RU" b="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Подготовил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Ученик ЛКШ «Созвездие»</a:t>
            </a:r>
          </a:p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Шамин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Дмитрий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5085184"/>
            <a:ext cx="9361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5085184"/>
            <a:ext cx="9361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085184"/>
            <a:ext cx="9361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5085184"/>
            <a:ext cx="237626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НАЧАТЬ!</a:t>
            </a:r>
            <a:endParaRPr lang="ru-RU" sz="4000" dirty="0"/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Выберите тему!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Царство Животные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Царство Растения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Царство Грибы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305800" cy="1143000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Царство Животные.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932040" y="227687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059832" y="486916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868144" y="227687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059832" y="314096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995936" y="314096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Ы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32040" y="400506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995936" y="400506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868144" y="314096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932040" y="314096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059832" y="400506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995936" y="227687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123728" y="57332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123728" y="486916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123728" y="400506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123728" y="314096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059832" y="227687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123728" y="227687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932040" y="486916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-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995936" y="57332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868144" y="57332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868144" y="486916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932040" y="57332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Ь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059832" y="57332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995936" y="486916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868144" y="400506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4" name="Управляющая кнопка: назад 63">
            <a:hlinkClick r:id="rId2" action="ppaction://hlinksldjump" highlightClick="1"/>
          </p:cNvPr>
          <p:cNvSpPr/>
          <p:nvPr/>
        </p:nvSpPr>
        <p:spPr>
          <a:xfrm>
            <a:off x="7596336" y="5301208"/>
            <a:ext cx="1330448" cy="13304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5800" cy="1143000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Царство Растения.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051720" y="21328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Ф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60032" y="21328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923928" y="21328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Х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96136" y="21328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051720" y="299695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051720" y="558924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051720" y="472514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051720" y="386104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796136" y="558924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860032" y="558924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923928" y="558924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987824" y="558924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796136" y="299695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796136" y="386104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96136" y="472514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860032" y="299695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923928" y="299695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987824" y="299695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860032" y="472514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923928" y="472514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2987824" y="472514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860032" y="386104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923928" y="386104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987824" y="386104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987824" y="21328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6" name="Управляющая кнопка: назад 65">
            <a:hlinkClick r:id="rId2" action="ppaction://hlinksldjump" highlightClick="1"/>
          </p:cNvPr>
          <p:cNvSpPr/>
          <p:nvPr/>
        </p:nvSpPr>
        <p:spPr>
          <a:xfrm>
            <a:off x="7596336" y="5301208"/>
            <a:ext cx="1330448" cy="13304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305800" cy="1143000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Царство Грибы.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95736" y="227687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31840" y="227687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067944" y="227687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4048" y="227687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940152" y="2276872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95736" y="314096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95736" y="400506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131840" y="314096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195736" y="57332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067944" y="314096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067944" y="400506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004048" y="486916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Х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940152" y="57332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004048" y="400506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067944" y="486916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131840" y="486916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004048" y="314096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940152" y="3140968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940152" y="400506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940152" y="486916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004048" y="57332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067944" y="57332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131840" y="573325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195736" y="4869160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131840" y="400506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5" name="Управляющая кнопка: назад 54">
            <a:hlinkClick r:id="rId2" action="ppaction://hlinksldjump" highlightClick="1"/>
          </p:cNvPr>
          <p:cNvSpPr/>
          <p:nvPr/>
        </p:nvSpPr>
        <p:spPr>
          <a:xfrm>
            <a:off x="7596336" y="5301208"/>
            <a:ext cx="1330448" cy="13304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653136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МОЛОДЦЫ!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ставлю вам…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100" i="1" dirty="0" smtClean="0">
                <a:latin typeface="Times New Roman" pitchFamily="18" charset="0"/>
                <a:cs typeface="Times New Roman" pitchFamily="18" charset="0"/>
              </a:rPr>
              <a:t>5+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114</Words>
  <Application>Microsoft Office PowerPoint</Application>
  <PresentationFormat>Экран (4:3)</PresentationFormat>
  <Paragraphs>93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Файнворды по теме «Природа»</vt:lpstr>
      <vt:lpstr>Выберите тему!</vt:lpstr>
      <vt:lpstr>Царство Животные.</vt:lpstr>
      <vt:lpstr>Царство Растения.</vt:lpstr>
      <vt:lpstr>Царство Грибы.</vt:lpstr>
      <vt:lpstr>МОЛОДЦЫ!  Я ставлю вам… 5+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Файнворды по теме «Природа»</dc:title>
  <dc:creator>Raybook</dc:creator>
  <cp:lastModifiedBy>Raybook</cp:lastModifiedBy>
  <cp:revision>13</cp:revision>
  <dcterms:created xsi:type="dcterms:W3CDTF">2013-06-13T08:22:07Z</dcterms:created>
  <dcterms:modified xsi:type="dcterms:W3CDTF">2013-06-13T10:32:47Z</dcterms:modified>
</cp:coreProperties>
</file>