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Страны и их столицы</a:t>
            </a:r>
            <a:endParaRPr lang="ru-RU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Подготовили</a:t>
            </a:r>
          </a:p>
          <a:p>
            <a:pPr algn="ctr"/>
            <a:r>
              <a:rPr lang="ru-RU" sz="2400" dirty="0" smtClean="0"/>
              <a:t>Ученики МБОУ БГО «Борисоглебская гимназия №1»</a:t>
            </a:r>
          </a:p>
          <a:p>
            <a:pPr algn="ctr"/>
            <a:r>
              <a:rPr lang="ru-RU" sz="2400" dirty="0" err="1" smtClean="0"/>
              <a:t>Шамин</a:t>
            </a:r>
            <a:r>
              <a:rPr lang="ru-RU" sz="2400" dirty="0" smtClean="0"/>
              <a:t> Дмитрий и Егорова Юлия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Шестиугольник 2"/>
          <p:cNvSpPr/>
          <p:nvPr/>
        </p:nvSpPr>
        <p:spPr>
          <a:xfrm>
            <a:off x="971600" y="836712"/>
            <a:ext cx="6912768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Столица Германии</a:t>
            </a:r>
            <a:endParaRPr lang="ru-RU" sz="3600" dirty="0"/>
          </a:p>
        </p:txBody>
      </p:sp>
      <p:sp>
        <p:nvSpPr>
          <p:cNvPr id="8" name="Шестиугольник 7"/>
          <p:cNvSpPr/>
          <p:nvPr/>
        </p:nvSpPr>
        <p:spPr>
          <a:xfrm>
            <a:off x="5148064" y="501317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Бремен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971600" y="501317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Берлин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5076056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Мёльн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899592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Дюссельдорф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Шестиугольник 2"/>
          <p:cNvSpPr/>
          <p:nvPr/>
        </p:nvSpPr>
        <p:spPr>
          <a:xfrm>
            <a:off x="971600" y="836712"/>
            <a:ext cx="6912768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Столица Испании</a:t>
            </a:r>
            <a:endParaRPr lang="ru-RU" sz="3600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899592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Барселона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899592" y="501317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Лиссабон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5148064" y="494116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Кызыл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5076056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Мадрид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Шестиугольник 2"/>
          <p:cNvSpPr/>
          <p:nvPr/>
        </p:nvSpPr>
        <p:spPr>
          <a:xfrm>
            <a:off x="971600" y="836712"/>
            <a:ext cx="6912768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Столица Мексики</a:t>
            </a:r>
            <a:endParaRPr lang="ru-RU" sz="3600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899592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Мехико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971600" y="501317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Бразилиа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932040" y="494116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Рур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4932040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Сан-Франциско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Столица Мадагаскара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899592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Улан-Удэ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971600" y="501317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Мадагаскар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716016" y="494116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Лихтенштейн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4716016" y="350100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Антананариву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Шестиугольник 2"/>
          <p:cNvSpPr/>
          <p:nvPr/>
        </p:nvSpPr>
        <p:spPr>
          <a:xfrm>
            <a:off x="971600" y="836712"/>
            <a:ext cx="6912768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Столица Монако</a:t>
            </a:r>
            <a:endParaRPr lang="ru-RU" sz="3600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899592" y="3573016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Лиссабон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971600" y="5013176"/>
            <a:ext cx="3096344" cy="914400"/>
          </a:xfrm>
          <a:prstGeom prst="hexagon">
            <a:avLst>
              <a:gd name="adj" fmla="val 23361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Бразилиа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4716016" y="494116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Париж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4716016" y="350100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Монако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Шестиугольник 2"/>
          <p:cNvSpPr/>
          <p:nvPr/>
        </p:nvSpPr>
        <p:spPr>
          <a:xfrm>
            <a:off x="4716016" y="350100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Иерусалим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971600" y="836712"/>
            <a:ext cx="6912768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Столица Исландии</a:t>
            </a:r>
            <a:endParaRPr lang="ru-RU" sz="3600" dirty="0"/>
          </a:p>
        </p:txBody>
      </p:sp>
      <p:sp>
        <p:nvSpPr>
          <p:cNvPr id="5" name="Шестиугольник 4"/>
          <p:cNvSpPr/>
          <p:nvPr/>
        </p:nvSpPr>
        <p:spPr>
          <a:xfrm>
            <a:off x="4788024" y="4725144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Рейкьявик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1259632" y="474684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Стокгольм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1259632" y="3501008"/>
            <a:ext cx="309634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Вашингтон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МОЛОДЦЫ!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Мы ставим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вам…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9100" i="1" dirty="0" smtClean="0">
                <a:latin typeface="Times New Roman" pitchFamily="18" charset="0"/>
                <a:cs typeface="Times New Roman" pitchFamily="18" charset="0"/>
              </a:rPr>
              <a:t>5+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57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Страны и их столицы</vt:lpstr>
      <vt:lpstr>Слайд 2</vt:lpstr>
      <vt:lpstr>Слайд 3</vt:lpstr>
      <vt:lpstr>Слайд 4</vt:lpstr>
      <vt:lpstr>Столица Мадагаскара</vt:lpstr>
      <vt:lpstr>Слайд 6</vt:lpstr>
      <vt:lpstr>Слайд 7</vt:lpstr>
      <vt:lpstr>МОЛОДЦЫ!  Мы ставим вам… 5+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и их столицы</dc:title>
  <dc:creator>Raybook</dc:creator>
  <cp:lastModifiedBy>Raybook</cp:lastModifiedBy>
  <cp:revision>9</cp:revision>
  <dcterms:created xsi:type="dcterms:W3CDTF">2013-06-17T08:46:00Z</dcterms:created>
  <dcterms:modified xsi:type="dcterms:W3CDTF">2013-06-20T05:57:58Z</dcterms:modified>
</cp:coreProperties>
</file>