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1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6537C2-94B3-4AAB-AD25-CCEA66D8711A}" type="datetimeFigureOut">
              <a:rPr lang="ru-RU" smtClean="0"/>
              <a:pPr/>
              <a:t>18.06.2013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911ED9-405B-4E8E-8AC6-CD02FA00F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 по теме «</a:t>
            </a:r>
            <a:r>
              <a:rPr lang="ru-RU" dirty="0"/>
              <a:t>С</a:t>
            </a:r>
            <a:r>
              <a:rPr lang="ru-RU" dirty="0" smtClean="0"/>
              <a:t>траны мира»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Авторы работы: Телегина Анастасия, </a:t>
            </a:r>
            <a:r>
              <a:rPr lang="ru-RU" dirty="0" err="1" smtClean="0"/>
              <a:t>Тучина-Молодцова</a:t>
            </a:r>
            <a:r>
              <a:rPr lang="ru-RU" smtClean="0"/>
              <a:t> Надежда.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48064" y="3645024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Лихтенштейн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Зимбабве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645024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Кипр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Тувалу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 какой стране название столицы совпадает с названием государства?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Перу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Казахстан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Китай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Индия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 этой стране с древности выращивают  рис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2105" y="2967335"/>
            <a:ext cx="6979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Россия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Бразилия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Китай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Индия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Какая страна самая большая по численности?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4806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Китай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515719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Куба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15719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США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789040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Канада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Какой стране Россия продала Аляску?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Турция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Бразилия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Япония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Венгрия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Какая страна расположена на островах? 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Италия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Германия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Великобритания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Португалия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У какой страны самое большое количество колоний?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Бельгия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5085184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Венгрия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Голландия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Китай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Какая страна самый большой экспортер по продажам тюльпанов?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Китай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США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Япония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Германия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Какая страна является лидером по продажам электротехники?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Россия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Германия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Великобритания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Индия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 какой стране отведено время специально для чая? 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Китай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Корея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3717032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Россия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013176"/>
            <a:ext cx="3312368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Индия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1052736"/>
            <a:ext cx="6048672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 какой стране придумали пить зеленый чай с лимоном?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140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Викторина по теме «Страны мира»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теме «Страны мира»</dc:title>
  <dc:creator>Raybook</dc:creator>
  <cp:lastModifiedBy>Raybook</cp:lastModifiedBy>
  <cp:revision>15</cp:revision>
  <dcterms:created xsi:type="dcterms:W3CDTF">2013-06-17T08:44:06Z</dcterms:created>
  <dcterms:modified xsi:type="dcterms:W3CDTF">2013-06-18T09:17:05Z</dcterms:modified>
</cp:coreProperties>
</file>