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564904"/>
            <a:ext cx="8062912" cy="1008112"/>
          </a:xfrm>
        </p:spPr>
        <p:txBody>
          <a:bodyPr>
            <a:noAutofit/>
          </a:bodyPr>
          <a:lstStyle/>
          <a:p>
            <a:r>
              <a:rPr lang="ru-RU" sz="7200" dirty="0" smtClean="0"/>
              <a:t>Кто хочет стать Миллионером?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0576" y="5105400"/>
            <a:ext cx="3743424" cy="1752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Автор работы : Галкиной Анастасия </a:t>
            </a:r>
          </a:p>
          <a:p>
            <a:r>
              <a:rPr lang="ru-RU" sz="2000" dirty="0" smtClean="0"/>
              <a:t>у</a:t>
            </a:r>
            <a:r>
              <a:rPr lang="ru-RU" sz="2000" dirty="0" smtClean="0"/>
              <a:t>ченица 5 «а» МБОУ БГО Борисоглебская Гимназия №1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827584" y="548680"/>
            <a:ext cx="7128792" cy="9361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Было семь свечей , пять погасли. Сколько осталось 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2</a:t>
            </a:r>
            <a:endParaRPr lang="ru-RU" sz="8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2204864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5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21088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7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4221088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 ?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BF91B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827584" y="548680"/>
            <a:ext cx="7128792" cy="9361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 Вовы было десять овец , все кроме 9-и околели. Сколько овец осталось?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2</a:t>
            </a:r>
            <a:endParaRPr lang="ru-RU" sz="8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5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2276872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9992" y="4221088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 10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BF91B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827584" y="548680"/>
            <a:ext cx="7128792" cy="9361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12 часа шёл дождь , можно ли через 72 часа увидеть солнце?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нет</a:t>
            </a:r>
            <a:endParaRPr lang="ru-RU" sz="8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да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Будет ночь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3488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Будет день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BF91B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827584" y="548680"/>
            <a:ext cx="7128792" cy="9361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 портного была ткань 16м  ежедневно он отрезал по 2м. Когда кончится ткань?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Через 8 дней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 ?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Через 7 дней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3488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Через неделю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BF91B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BF91B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827584" y="548680"/>
            <a:ext cx="7128792" cy="93610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Продолжи ряд «4 5 8 9 12 13…»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16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 ?</a:t>
            </a:r>
            <a:endParaRPr lang="ru-RU" sz="8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490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14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348880"/>
            <a:ext cx="360040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18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BF91B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E060B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87</TotalTime>
  <Words>116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Кто хочет стать Миллионером?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хочет стать Миллионером?</dc:title>
  <dc:creator>Raybook</dc:creator>
  <cp:lastModifiedBy>Raybook</cp:lastModifiedBy>
  <cp:revision>9</cp:revision>
  <dcterms:created xsi:type="dcterms:W3CDTF">2013-06-17T08:44:46Z</dcterms:created>
  <dcterms:modified xsi:type="dcterms:W3CDTF">2013-06-17T10:22:49Z</dcterms:modified>
</cp:coreProperties>
</file>